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16202025" cy="25203150"/>
  <p:notesSz cx="6759575" cy="9867900"/>
  <p:defaultTextStyle>
    <a:defPPr>
      <a:defRPr lang="en-GB"/>
    </a:defPPr>
    <a:lvl1pPr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5pPr>
    <a:lvl6pPr marL="2286000" algn="l" defTabSz="914400" rtl="0" eaLnBrk="1" latinLnBrk="0" hangingPunct="1">
      <a:defRPr sz="7500" kern="1200">
        <a:solidFill>
          <a:schemeClr val="tx1"/>
        </a:solidFill>
        <a:latin typeface="Times New Roman" panose="02020603050405020304" pitchFamily="18" charset="0"/>
        <a:ea typeface="+mn-ea"/>
        <a:cs typeface="+mn-cs"/>
      </a:defRPr>
    </a:lvl6pPr>
    <a:lvl7pPr marL="2743200" algn="l" defTabSz="914400" rtl="0" eaLnBrk="1" latinLnBrk="0" hangingPunct="1">
      <a:defRPr sz="7500" kern="1200">
        <a:solidFill>
          <a:schemeClr val="tx1"/>
        </a:solidFill>
        <a:latin typeface="Times New Roman" panose="02020603050405020304" pitchFamily="18" charset="0"/>
        <a:ea typeface="+mn-ea"/>
        <a:cs typeface="+mn-cs"/>
      </a:defRPr>
    </a:lvl7pPr>
    <a:lvl8pPr marL="3200400" algn="l" defTabSz="914400" rtl="0" eaLnBrk="1" latinLnBrk="0" hangingPunct="1">
      <a:defRPr sz="7500" kern="1200">
        <a:solidFill>
          <a:schemeClr val="tx1"/>
        </a:solidFill>
        <a:latin typeface="Times New Roman" panose="02020603050405020304" pitchFamily="18" charset="0"/>
        <a:ea typeface="+mn-ea"/>
        <a:cs typeface="+mn-cs"/>
      </a:defRPr>
    </a:lvl8pPr>
    <a:lvl9pPr marL="3657600" algn="l" defTabSz="914400" rtl="0" eaLnBrk="1" latinLnBrk="0" hangingPunct="1">
      <a:defRPr sz="75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7939">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E4"/>
    <a:srgbClr val="FF66CC"/>
    <a:srgbClr val="FFFFFF"/>
    <a:srgbClr val="339966"/>
    <a:srgbClr val="FFFFCC"/>
    <a:srgbClr val="FFFF99"/>
    <a:srgbClr val="FAF8E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54" autoAdjust="0"/>
    <p:restoredTop sz="96327" autoAdjust="0"/>
  </p:normalViewPr>
  <p:slideViewPr>
    <p:cSldViewPr>
      <p:cViewPr>
        <p:scale>
          <a:sx n="116" d="100"/>
          <a:sy n="116" d="100"/>
        </p:scale>
        <p:origin x="840" y="144"/>
      </p:cViewPr>
      <p:guideLst>
        <p:guide orient="horz" pos="7939"/>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58A4F4-9F62-57D9-32E1-FF0D38857C95}"/>
              </a:ext>
            </a:extLst>
          </p:cNvPr>
          <p:cNvSpPr>
            <a:spLocks noGrp="1" noChangeArrowheads="1"/>
          </p:cNvSpPr>
          <p:nvPr>
            <p:ph type="hdr" sz="quarter"/>
          </p:nvPr>
        </p:nvSpPr>
        <p:spPr bwMode="auto">
          <a:xfrm>
            <a:off x="0" y="0"/>
            <a:ext cx="2928938"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defTabSz="906463">
              <a:defRPr sz="1200"/>
            </a:lvl1pPr>
          </a:lstStyle>
          <a:p>
            <a:pPr>
              <a:defRPr/>
            </a:pPr>
            <a:endParaRPr lang="zh-CN" altLang="en-GB"/>
          </a:p>
        </p:txBody>
      </p:sp>
      <p:sp>
        <p:nvSpPr>
          <p:cNvPr id="4099" name="Rectangle 3">
            <a:extLst>
              <a:ext uri="{FF2B5EF4-FFF2-40B4-BE49-F238E27FC236}">
                <a16:creationId xmlns:a16="http://schemas.microsoft.com/office/drawing/2014/main" id="{8BF452F5-34BC-F754-6158-50F8EE26910B}"/>
              </a:ext>
            </a:extLst>
          </p:cNvPr>
          <p:cNvSpPr>
            <a:spLocks noGrp="1" noChangeArrowheads="1"/>
          </p:cNvSpPr>
          <p:nvPr>
            <p:ph type="dt" sz="quarter" idx="1"/>
          </p:nvPr>
        </p:nvSpPr>
        <p:spPr bwMode="auto">
          <a:xfrm>
            <a:off x="3830638" y="0"/>
            <a:ext cx="2928937"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r" defTabSz="906463">
              <a:defRPr sz="1200"/>
            </a:lvl1pPr>
          </a:lstStyle>
          <a:p>
            <a:pPr>
              <a:defRPr/>
            </a:pPr>
            <a:endParaRPr lang="en-GB" altLang="zh-CN"/>
          </a:p>
        </p:txBody>
      </p:sp>
      <p:sp>
        <p:nvSpPr>
          <p:cNvPr id="4100" name="Rectangle 4">
            <a:extLst>
              <a:ext uri="{FF2B5EF4-FFF2-40B4-BE49-F238E27FC236}">
                <a16:creationId xmlns:a16="http://schemas.microsoft.com/office/drawing/2014/main" id="{34E3B902-B059-4936-5234-837C211CDA24}"/>
              </a:ext>
            </a:extLst>
          </p:cNvPr>
          <p:cNvSpPr>
            <a:spLocks noGrp="1" noChangeArrowheads="1"/>
          </p:cNvSpPr>
          <p:nvPr>
            <p:ph type="ftr" sz="quarter" idx="2"/>
          </p:nvPr>
        </p:nvSpPr>
        <p:spPr bwMode="auto">
          <a:xfrm>
            <a:off x="0" y="9375775"/>
            <a:ext cx="2928938"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defTabSz="906463">
              <a:defRPr sz="1200"/>
            </a:lvl1pPr>
          </a:lstStyle>
          <a:p>
            <a:pPr>
              <a:defRPr/>
            </a:pPr>
            <a:endParaRPr lang="en-GB" altLang="zh-CN"/>
          </a:p>
        </p:txBody>
      </p:sp>
      <p:sp>
        <p:nvSpPr>
          <p:cNvPr id="4101" name="Rectangle 5">
            <a:extLst>
              <a:ext uri="{FF2B5EF4-FFF2-40B4-BE49-F238E27FC236}">
                <a16:creationId xmlns:a16="http://schemas.microsoft.com/office/drawing/2014/main" id="{8788A4EA-921F-C995-C99A-33E9CB085FC1}"/>
              </a:ext>
            </a:extLst>
          </p:cNvPr>
          <p:cNvSpPr>
            <a:spLocks noGrp="1" noChangeArrowheads="1"/>
          </p:cNvSpPr>
          <p:nvPr>
            <p:ph type="sldNum" sz="quarter" idx="3"/>
          </p:nvPr>
        </p:nvSpPr>
        <p:spPr bwMode="auto">
          <a:xfrm>
            <a:off x="3830638" y="9375775"/>
            <a:ext cx="2928937"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r" defTabSz="906463">
              <a:defRPr sz="1200"/>
            </a:lvl1pPr>
          </a:lstStyle>
          <a:p>
            <a:pPr>
              <a:defRPr/>
            </a:pPr>
            <a:fld id="{77118A67-9E00-4863-8E23-B9F0D015B3B6}"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4438" y="7829550"/>
            <a:ext cx="13773150" cy="5402263"/>
          </a:xfrm>
        </p:spPr>
        <p:txBody>
          <a:bodyPr/>
          <a:lstStyle/>
          <a:p>
            <a:r>
              <a:rPr lang="zh-CN" altLang="en-US"/>
              <a:t>单击此处编辑母版标题样式</a:t>
            </a:r>
          </a:p>
        </p:txBody>
      </p:sp>
      <p:sp>
        <p:nvSpPr>
          <p:cNvPr id="3" name="副标题 2"/>
          <p:cNvSpPr>
            <a:spLocks noGrp="1"/>
          </p:cNvSpPr>
          <p:nvPr>
            <p:ph type="subTitle" idx="1"/>
          </p:nvPr>
        </p:nvSpPr>
        <p:spPr>
          <a:xfrm>
            <a:off x="2430463" y="14281150"/>
            <a:ext cx="11341100" cy="6442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EB2A1F00-3E01-348E-31D5-8A33282D7919}"/>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CA5C5A44-A2C2-B810-24FB-76C89BC6FD81}"/>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4B194617-0F46-B076-714A-AD7D613F686C}"/>
              </a:ext>
            </a:extLst>
          </p:cNvPr>
          <p:cNvSpPr>
            <a:spLocks noGrp="1" noChangeArrowheads="1"/>
          </p:cNvSpPr>
          <p:nvPr>
            <p:ph type="sldNum" sz="quarter" idx="12"/>
          </p:nvPr>
        </p:nvSpPr>
        <p:spPr>
          <a:ln/>
        </p:spPr>
        <p:txBody>
          <a:bodyPr/>
          <a:lstStyle>
            <a:lvl1pPr>
              <a:defRPr/>
            </a:lvl1pPr>
          </a:lstStyle>
          <a:p>
            <a:pPr>
              <a:defRPr/>
            </a:pPr>
            <a:fld id="{B035C6E6-484E-41E2-B056-DDD6E552D6EF}" type="slidenum">
              <a:rPr lang="zh-CN" altLang="en-GB"/>
              <a:pPr>
                <a:defRPr/>
              </a:pPr>
              <a:t>‹#›</a:t>
            </a:fld>
            <a:endParaRPr lang="en-GB" altLang="zh-CN"/>
          </a:p>
        </p:txBody>
      </p:sp>
    </p:spTree>
    <p:extLst>
      <p:ext uri="{BB962C8B-B14F-4D97-AF65-F5344CB8AC3E}">
        <p14:creationId xmlns:p14="http://schemas.microsoft.com/office/powerpoint/2010/main" val="401529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575CD0A4-6FD3-B450-7AF8-BE3F9E94C44D}"/>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59E77DA4-59C1-532E-BDF0-D9E775142AA3}"/>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03D395A7-2DD0-C011-A936-5BC51569FF5D}"/>
              </a:ext>
            </a:extLst>
          </p:cNvPr>
          <p:cNvSpPr>
            <a:spLocks noGrp="1" noChangeArrowheads="1"/>
          </p:cNvSpPr>
          <p:nvPr>
            <p:ph type="sldNum" sz="quarter" idx="12"/>
          </p:nvPr>
        </p:nvSpPr>
        <p:spPr>
          <a:ln/>
        </p:spPr>
        <p:txBody>
          <a:bodyPr/>
          <a:lstStyle>
            <a:lvl1pPr>
              <a:defRPr/>
            </a:lvl1pPr>
          </a:lstStyle>
          <a:p>
            <a:pPr>
              <a:defRPr/>
            </a:pPr>
            <a:fld id="{E8853BD6-782F-4963-A809-47D2F26A0C3B}" type="slidenum">
              <a:rPr lang="zh-CN" altLang="en-GB"/>
              <a:pPr>
                <a:defRPr/>
              </a:pPr>
              <a:t>‹#›</a:t>
            </a:fld>
            <a:endParaRPr lang="en-GB" altLang="zh-CN"/>
          </a:p>
        </p:txBody>
      </p:sp>
    </p:spTree>
    <p:extLst>
      <p:ext uri="{BB962C8B-B14F-4D97-AF65-F5344CB8AC3E}">
        <p14:creationId xmlns:p14="http://schemas.microsoft.com/office/powerpoint/2010/main" val="22435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44300" y="2239963"/>
            <a:ext cx="3443288" cy="201628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14438" y="2239963"/>
            <a:ext cx="10177462" cy="201628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8A42F413-6245-A3B0-ABC8-019BA6F51FAD}"/>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6E52BEEE-818A-2FA7-74EE-F683B734A35B}"/>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D7A32D13-3F2A-D743-B084-8B739B1A9EDE}"/>
              </a:ext>
            </a:extLst>
          </p:cNvPr>
          <p:cNvSpPr>
            <a:spLocks noGrp="1" noChangeArrowheads="1"/>
          </p:cNvSpPr>
          <p:nvPr>
            <p:ph type="sldNum" sz="quarter" idx="12"/>
          </p:nvPr>
        </p:nvSpPr>
        <p:spPr>
          <a:ln/>
        </p:spPr>
        <p:txBody>
          <a:bodyPr/>
          <a:lstStyle>
            <a:lvl1pPr>
              <a:defRPr/>
            </a:lvl1pPr>
          </a:lstStyle>
          <a:p>
            <a:pPr>
              <a:defRPr/>
            </a:pPr>
            <a:fld id="{28A903DB-4F81-476E-9E3C-3DFCE40EB52A}" type="slidenum">
              <a:rPr lang="zh-CN" altLang="en-GB"/>
              <a:pPr>
                <a:defRPr/>
              </a:pPr>
              <a:t>‹#›</a:t>
            </a:fld>
            <a:endParaRPr lang="en-GB" altLang="zh-CN"/>
          </a:p>
        </p:txBody>
      </p:sp>
    </p:spTree>
    <p:extLst>
      <p:ext uri="{BB962C8B-B14F-4D97-AF65-F5344CB8AC3E}">
        <p14:creationId xmlns:p14="http://schemas.microsoft.com/office/powerpoint/2010/main" val="76657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663C6D04-321A-4660-5A9C-65F8D3EA0B8F}"/>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15B4CB43-8E52-9D73-DF27-E69EDC7E2701}"/>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170FC385-7649-76F3-485A-FF6BAD51C13F}"/>
              </a:ext>
            </a:extLst>
          </p:cNvPr>
          <p:cNvSpPr>
            <a:spLocks noGrp="1" noChangeArrowheads="1"/>
          </p:cNvSpPr>
          <p:nvPr>
            <p:ph type="sldNum" sz="quarter" idx="12"/>
          </p:nvPr>
        </p:nvSpPr>
        <p:spPr>
          <a:ln/>
        </p:spPr>
        <p:txBody>
          <a:bodyPr/>
          <a:lstStyle>
            <a:lvl1pPr>
              <a:defRPr/>
            </a:lvl1pPr>
          </a:lstStyle>
          <a:p>
            <a:pPr>
              <a:defRPr/>
            </a:pPr>
            <a:fld id="{5C966FBF-6E35-44BB-99FD-0A3E32778731}" type="slidenum">
              <a:rPr lang="zh-CN" altLang="en-GB"/>
              <a:pPr>
                <a:defRPr/>
              </a:pPr>
              <a:t>‹#›</a:t>
            </a:fld>
            <a:endParaRPr lang="en-GB" altLang="zh-CN"/>
          </a:p>
        </p:txBody>
      </p:sp>
    </p:spTree>
    <p:extLst>
      <p:ext uri="{BB962C8B-B14F-4D97-AF65-F5344CB8AC3E}">
        <p14:creationId xmlns:p14="http://schemas.microsoft.com/office/powerpoint/2010/main" val="402421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79525" y="16195675"/>
            <a:ext cx="13771563" cy="5005388"/>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1279525" y="10682288"/>
            <a:ext cx="13771563" cy="5513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3F4FAC2-A358-A477-1B2D-AC563E188943}"/>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22D61E39-9931-76F7-55CC-84C65D7ADE6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19717CDA-B9BC-0EA7-E028-D925697A6059}"/>
              </a:ext>
            </a:extLst>
          </p:cNvPr>
          <p:cNvSpPr>
            <a:spLocks noGrp="1" noChangeArrowheads="1"/>
          </p:cNvSpPr>
          <p:nvPr>
            <p:ph type="sldNum" sz="quarter" idx="12"/>
          </p:nvPr>
        </p:nvSpPr>
        <p:spPr>
          <a:ln/>
        </p:spPr>
        <p:txBody>
          <a:bodyPr/>
          <a:lstStyle>
            <a:lvl1pPr>
              <a:defRPr/>
            </a:lvl1pPr>
          </a:lstStyle>
          <a:p>
            <a:pPr>
              <a:defRPr/>
            </a:pPr>
            <a:fld id="{ABEE0904-12BF-422E-80A8-F94CE2D4B127}" type="slidenum">
              <a:rPr lang="zh-CN" altLang="en-GB"/>
              <a:pPr>
                <a:defRPr/>
              </a:pPr>
              <a:t>‹#›</a:t>
            </a:fld>
            <a:endParaRPr lang="en-GB" altLang="zh-CN"/>
          </a:p>
        </p:txBody>
      </p:sp>
    </p:spTree>
    <p:extLst>
      <p:ext uri="{BB962C8B-B14F-4D97-AF65-F5344CB8AC3E}">
        <p14:creationId xmlns:p14="http://schemas.microsoft.com/office/powerpoint/2010/main" val="120136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14438" y="7278688"/>
            <a:ext cx="6810375" cy="15124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177213" y="7278688"/>
            <a:ext cx="6810375" cy="15124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19BB90DE-7D96-6E30-32A3-9EBDE365ABAE}"/>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60969199-A0FB-6374-48CE-F81A3F47646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2610B80E-1B58-FD45-30A3-5470E56E337C}"/>
              </a:ext>
            </a:extLst>
          </p:cNvPr>
          <p:cNvSpPr>
            <a:spLocks noGrp="1" noChangeArrowheads="1"/>
          </p:cNvSpPr>
          <p:nvPr>
            <p:ph type="sldNum" sz="quarter" idx="12"/>
          </p:nvPr>
        </p:nvSpPr>
        <p:spPr>
          <a:ln/>
        </p:spPr>
        <p:txBody>
          <a:bodyPr/>
          <a:lstStyle>
            <a:lvl1pPr>
              <a:defRPr/>
            </a:lvl1pPr>
          </a:lstStyle>
          <a:p>
            <a:pPr>
              <a:defRPr/>
            </a:pPr>
            <a:fld id="{DE8A08F2-D633-42F9-BA5B-E5BFFF9D0FAF}" type="slidenum">
              <a:rPr lang="zh-CN" altLang="en-GB"/>
              <a:pPr>
                <a:defRPr/>
              </a:pPr>
              <a:t>‹#›</a:t>
            </a:fld>
            <a:endParaRPr lang="en-GB" altLang="zh-CN"/>
          </a:p>
        </p:txBody>
      </p:sp>
    </p:spTree>
    <p:extLst>
      <p:ext uri="{BB962C8B-B14F-4D97-AF65-F5344CB8AC3E}">
        <p14:creationId xmlns:p14="http://schemas.microsoft.com/office/powerpoint/2010/main" val="53232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09625" y="1009650"/>
            <a:ext cx="14582775" cy="420052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09625" y="5641975"/>
            <a:ext cx="7159625" cy="2351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09625" y="7993063"/>
            <a:ext cx="7159625" cy="14520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31188" y="5641975"/>
            <a:ext cx="7161212" cy="2351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8231188" y="7993063"/>
            <a:ext cx="7161212" cy="14520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57B2AA6E-DC63-E3C2-964C-2F771C35D456}"/>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8" name="Rectangle 5">
            <a:extLst>
              <a:ext uri="{FF2B5EF4-FFF2-40B4-BE49-F238E27FC236}">
                <a16:creationId xmlns:a16="http://schemas.microsoft.com/office/drawing/2014/main" id="{814E1D96-8A6E-A29C-C798-94BC813FE46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9" name="Rectangle 6">
            <a:extLst>
              <a:ext uri="{FF2B5EF4-FFF2-40B4-BE49-F238E27FC236}">
                <a16:creationId xmlns:a16="http://schemas.microsoft.com/office/drawing/2014/main" id="{089DE7FC-9E6B-E297-0E04-C1D0424D3771}"/>
              </a:ext>
            </a:extLst>
          </p:cNvPr>
          <p:cNvSpPr>
            <a:spLocks noGrp="1" noChangeArrowheads="1"/>
          </p:cNvSpPr>
          <p:nvPr>
            <p:ph type="sldNum" sz="quarter" idx="12"/>
          </p:nvPr>
        </p:nvSpPr>
        <p:spPr>
          <a:ln/>
        </p:spPr>
        <p:txBody>
          <a:bodyPr/>
          <a:lstStyle>
            <a:lvl1pPr>
              <a:defRPr/>
            </a:lvl1pPr>
          </a:lstStyle>
          <a:p>
            <a:pPr>
              <a:defRPr/>
            </a:pPr>
            <a:fld id="{ED7325D0-E655-4702-8FE3-AECD7E244012}" type="slidenum">
              <a:rPr lang="zh-CN" altLang="en-GB"/>
              <a:pPr>
                <a:defRPr/>
              </a:pPr>
              <a:t>‹#›</a:t>
            </a:fld>
            <a:endParaRPr lang="en-GB" altLang="zh-CN"/>
          </a:p>
        </p:txBody>
      </p:sp>
    </p:spTree>
    <p:extLst>
      <p:ext uri="{BB962C8B-B14F-4D97-AF65-F5344CB8AC3E}">
        <p14:creationId xmlns:p14="http://schemas.microsoft.com/office/powerpoint/2010/main" val="331550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513482DD-1030-B952-2C7D-1585F76D8AF7}"/>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4" name="Rectangle 5">
            <a:extLst>
              <a:ext uri="{FF2B5EF4-FFF2-40B4-BE49-F238E27FC236}">
                <a16:creationId xmlns:a16="http://schemas.microsoft.com/office/drawing/2014/main" id="{94A2EBC3-6240-98F0-4D19-0AA6BAFE73AA}"/>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5" name="Rectangle 6">
            <a:extLst>
              <a:ext uri="{FF2B5EF4-FFF2-40B4-BE49-F238E27FC236}">
                <a16:creationId xmlns:a16="http://schemas.microsoft.com/office/drawing/2014/main" id="{D454B26B-AC2C-2870-2D5D-BB31F7B8CC6F}"/>
              </a:ext>
            </a:extLst>
          </p:cNvPr>
          <p:cNvSpPr>
            <a:spLocks noGrp="1" noChangeArrowheads="1"/>
          </p:cNvSpPr>
          <p:nvPr>
            <p:ph type="sldNum" sz="quarter" idx="12"/>
          </p:nvPr>
        </p:nvSpPr>
        <p:spPr>
          <a:ln/>
        </p:spPr>
        <p:txBody>
          <a:bodyPr/>
          <a:lstStyle>
            <a:lvl1pPr>
              <a:defRPr/>
            </a:lvl1pPr>
          </a:lstStyle>
          <a:p>
            <a:pPr>
              <a:defRPr/>
            </a:pPr>
            <a:fld id="{807DDDF4-4C53-426B-9885-7B6A167E5D51}" type="slidenum">
              <a:rPr lang="zh-CN" altLang="en-GB"/>
              <a:pPr>
                <a:defRPr/>
              </a:pPr>
              <a:t>‹#›</a:t>
            </a:fld>
            <a:endParaRPr lang="en-GB" altLang="zh-CN"/>
          </a:p>
        </p:txBody>
      </p:sp>
    </p:spTree>
    <p:extLst>
      <p:ext uri="{BB962C8B-B14F-4D97-AF65-F5344CB8AC3E}">
        <p14:creationId xmlns:p14="http://schemas.microsoft.com/office/powerpoint/2010/main" val="106930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E6E18A-9B59-C549-5A17-B63C5AFC476B}"/>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3" name="Rectangle 5">
            <a:extLst>
              <a:ext uri="{FF2B5EF4-FFF2-40B4-BE49-F238E27FC236}">
                <a16:creationId xmlns:a16="http://schemas.microsoft.com/office/drawing/2014/main" id="{369658F9-46D7-2B39-576B-01ED2690412B}"/>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4" name="Rectangle 6">
            <a:extLst>
              <a:ext uri="{FF2B5EF4-FFF2-40B4-BE49-F238E27FC236}">
                <a16:creationId xmlns:a16="http://schemas.microsoft.com/office/drawing/2014/main" id="{774EA4A3-14FA-553E-F909-1874D464606B}"/>
              </a:ext>
            </a:extLst>
          </p:cNvPr>
          <p:cNvSpPr>
            <a:spLocks noGrp="1" noChangeArrowheads="1"/>
          </p:cNvSpPr>
          <p:nvPr>
            <p:ph type="sldNum" sz="quarter" idx="12"/>
          </p:nvPr>
        </p:nvSpPr>
        <p:spPr>
          <a:ln/>
        </p:spPr>
        <p:txBody>
          <a:bodyPr/>
          <a:lstStyle>
            <a:lvl1pPr>
              <a:defRPr/>
            </a:lvl1pPr>
          </a:lstStyle>
          <a:p>
            <a:pPr>
              <a:defRPr/>
            </a:pPr>
            <a:fld id="{FFA6BFF0-661F-48EB-9DAB-5CFCCC38BDD8}" type="slidenum">
              <a:rPr lang="zh-CN" altLang="en-GB"/>
              <a:pPr>
                <a:defRPr/>
              </a:pPr>
              <a:t>‹#›</a:t>
            </a:fld>
            <a:endParaRPr lang="en-GB" altLang="zh-CN"/>
          </a:p>
        </p:txBody>
      </p:sp>
    </p:spTree>
    <p:extLst>
      <p:ext uri="{BB962C8B-B14F-4D97-AF65-F5344CB8AC3E}">
        <p14:creationId xmlns:p14="http://schemas.microsoft.com/office/powerpoint/2010/main" val="185706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9625" y="1003300"/>
            <a:ext cx="5330825" cy="4270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6334125" y="1003300"/>
            <a:ext cx="9058275" cy="21510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09625" y="5273675"/>
            <a:ext cx="5330825" cy="17240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3232426-0173-9ECA-791E-8288CD425B90}"/>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4EF4CFA0-C0B1-E24D-5BC2-10C20B7DD8E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DDA7988E-DCF1-66AF-0302-00F41727037C}"/>
              </a:ext>
            </a:extLst>
          </p:cNvPr>
          <p:cNvSpPr>
            <a:spLocks noGrp="1" noChangeArrowheads="1"/>
          </p:cNvSpPr>
          <p:nvPr>
            <p:ph type="sldNum" sz="quarter" idx="12"/>
          </p:nvPr>
        </p:nvSpPr>
        <p:spPr>
          <a:ln/>
        </p:spPr>
        <p:txBody>
          <a:bodyPr/>
          <a:lstStyle>
            <a:lvl1pPr>
              <a:defRPr/>
            </a:lvl1pPr>
          </a:lstStyle>
          <a:p>
            <a:pPr>
              <a:defRPr/>
            </a:pPr>
            <a:fld id="{73A79A5D-26DD-4797-AEAA-417DC8667559}" type="slidenum">
              <a:rPr lang="zh-CN" altLang="en-GB"/>
              <a:pPr>
                <a:defRPr/>
              </a:pPr>
              <a:t>‹#›</a:t>
            </a:fld>
            <a:endParaRPr lang="en-GB" altLang="zh-CN"/>
          </a:p>
        </p:txBody>
      </p:sp>
    </p:spTree>
    <p:extLst>
      <p:ext uri="{BB962C8B-B14F-4D97-AF65-F5344CB8AC3E}">
        <p14:creationId xmlns:p14="http://schemas.microsoft.com/office/powerpoint/2010/main" val="207599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175000" y="17641888"/>
            <a:ext cx="9721850" cy="208280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3175000" y="2252663"/>
            <a:ext cx="9721850" cy="151209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3175000" y="19724688"/>
            <a:ext cx="9721850" cy="2957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6F673A37-D9B3-963C-E45A-4B79C15CA0CC}"/>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F9A346A7-10AD-2BB3-04C3-06D886F58D1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73965401-6F6F-DE27-378D-4943516BC2C3}"/>
              </a:ext>
            </a:extLst>
          </p:cNvPr>
          <p:cNvSpPr>
            <a:spLocks noGrp="1" noChangeArrowheads="1"/>
          </p:cNvSpPr>
          <p:nvPr>
            <p:ph type="sldNum" sz="quarter" idx="12"/>
          </p:nvPr>
        </p:nvSpPr>
        <p:spPr>
          <a:ln/>
        </p:spPr>
        <p:txBody>
          <a:bodyPr/>
          <a:lstStyle>
            <a:lvl1pPr>
              <a:defRPr/>
            </a:lvl1pPr>
          </a:lstStyle>
          <a:p>
            <a:pPr>
              <a:defRPr/>
            </a:pPr>
            <a:fld id="{75CBF8A0-AD2A-4A3E-9C76-A03040D27A72}" type="slidenum">
              <a:rPr lang="zh-CN" altLang="en-GB"/>
              <a:pPr>
                <a:defRPr/>
              </a:pPr>
              <a:t>‹#›</a:t>
            </a:fld>
            <a:endParaRPr lang="en-GB" altLang="zh-CN"/>
          </a:p>
        </p:txBody>
      </p:sp>
    </p:spTree>
    <p:extLst>
      <p:ext uri="{BB962C8B-B14F-4D97-AF65-F5344CB8AC3E}">
        <p14:creationId xmlns:p14="http://schemas.microsoft.com/office/powerpoint/2010/main" val="82032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B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60964-1AE0-D413-EF27-6B6442530317}"/>
              </a:ext>
            </a:extLst>
          </p:cNvPr>
          <p:cNvSpPr>
            <a:spLocks noGrp="1" noChangeArrowheads="1"/>
          </p:cNvSpPr>
          <p:nvPr>
            <p:ph type="title"/>
          </p:nvPr>
        </p:nvSpPr>
        <p:spPr bwMode="auto">
          <a:xfrm>
            <a:off x="1214438" y="2239963"/>
            <a:ext cx="1377315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354" tIns="111176" rIns="222354" bIns="111176" numCol="1" anchor="ctr" anchorCtr="0" compatLnSpc="1">
            <a:prstTxWarp prst="textNoShape">
              <a:avLst/>
            </a:prstTxWarp>
          </a:bodyPr>
          <a:lstStyle/>
          <a:p>
            <a:pPr lvl="0"/>
            <a:r>
              <a:rPr lang="en-GB" altLang="zh-CN"/>
              <a:t>Click to edit Master title style</a:t>
            </a:r>
          </a:p>
        </p:txBody>
      </p:sp>
      <p:sp>
        <p:nvSpPr>
          <p:cNvPr id="1027" name="Rectangle 3">
            <a:extLst>
              <a:ext uri="{FF2B5EF4-FFF2-40B4-BE49-F238E27FC236}">
                <a16:creationId xmlns:a16="http://schemas.microsoft.com/office/drawing/2014/main" id="{15DBED3F-283F-8C88-6C06-C860EE85FC0B}"/>
              </a:ext>
            </a:extLst>
          </p:cNvPr>
          <p:cNvSpPr>
            <a:spLocks noGrp="1" noChangeArrowheads="1"/>
          </p:cNvSpPr>
          <p:nvPr>
            <p:ph type="body" idx="1"/>
          </p:nvPr>
        </p:nvSpPr>
        <p:spPr bwMode="auto">
          <a:xfrm>
            <a:off x="1214438" y="7278688"/>
            <a:ext cx="13773150" cy="151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354" tIns="111176" rIns="222354" bIns="111176"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a:extLst>
              <a:ext uri="{FF2B5EF4-FFF2-40B4-BE49-F238E27FC236}">
                <a16:creationId xmlns:a16="http://schemas.microsoft.com/office/drawing/2014/main" id="{43AE6FF9-E84B-28B9-347B-64EEB362F027}"/>
              </a:ext>
            </a:extLst>
          </p:cNvPr>
          <p:cNvSpPr>
            <a:spLocks noGrp="1" noChangeArrowheads="1"/>
          </p:cNvSpPr>
          <p:nvPr>
            <p:ph type="dt" sz="half" idx="2"/>
          </p:nvPr>
        </p:nvSpPr>
        <p:spPr bwMode="auto">
          <a:xfrm>
            <a:off x="1214438" y="22963188"/>
            <a:ext cx="3376612"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defRPr sz="3400">
                <a:ea typeface="宋体" pitchFamily="2" charset="-122"/>
              </a:defRPr>
            </a:lvl1pPr>
          </a:lstStyle>
          <a:p>
            <a:pPr>
              <a:defRPr/>
            </a:pPr>
            <a:endParaRPr lang="en-GB" altLang="zh-CN"/>
          </a:p>
        </p:txBody>
      </p:sp>
      <p:sp>
        <p:nvSpPr>
          <p:cNvPr id="1029" name="Rectangle 5">
            <a:extLst>
              <a:ext uri="{FF2B5EF4-FFF2-40B4-BE49-F238E27FC236}">
                <a16:creationId xmlns:a16="http://schemas.microsoft.com/office/drawing/2014/main" id="{6790690E-3AC2-DB61-632C-CF35E703B5FE}"/>
              </a:ext>
            </a:extLst>
          </p:cNvPr>
          <p:cNvSpPr>
            <a:spLocks noGrp="1" noChangeArrowheads="1"/>
          </p:cNvSpPr>
          <p:nvPr>
            <p:ph type="ftr" sz="quarter" idx="3"/>
          </p:nvPr>
        </p:nvSpPr>
        <p:spPr bwMode="auto">
          <a:xfrm>
            <a:off x="5535613" y="22963188"/>
            <a:ext cx="5130800"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lgn="ctr">
              <a:defRPr sz="3400">
                <a:ea typeface="宋体" pitchFamily="2" charset="-122"/>
              </a:defRPr>
            </a:lvl1pPr>
          </a:lstStyle>
          <a:p>
            <a:pPr>
              <a:defRPr/>
            </a:pPr>
            <a:endParaRPr lang="en-GB" altLang="zh-CN"/>
          </a:p>
        </p:txBody>
      </p:sp>
      <p:sp>
        <p:nvSpPr>
          <p:cNvPr id="1030" name="Rectangle 6">
            <a:extLst>
              <a:ext uri="{FF2B5EF4-FFF2-40B4-BE49-F238E27FC236}">
                <a16:creationId xmlns:a16="http://schemas.microsoft.com/office/drawing/2014/main" id="{8A2942DF-96C1-F95B-FF0A-9A878EC55BCD}"/>
              </a:ext>
            </a:extLst>
          </p:cNvPr>
          <p:cNvSpPr>
            <a:spLocks noGrp="1" noChangeArrowheads="1"/>
          </p:cNvSpPr>
          <p:nvPr>
            <p:ph type="sldNum" sz="quarter" idx="4"/>
          </p:nvPr>
        </p:nvSpPr>
        <p:spPr bwMode="auto">
          <a:xfrm>
            <a:off x="11610975" y="22963188"/>
            <a:ext cx="3376613"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lgn="r">
              <a:defRPr sz="3400">
                <a:ea typeface="宋体" panose="02010600030101010101" pitchFamily="2" charset="-122"/>
              </a:defRPr>
            </a:lvl1pPr>
          </a:lstStyle>
          <a:p>
            <a:pPr>
              <a:defRPr/>
            </a:pPr>
            <a:fld id="{045B6AFB-5EBF-492C-9934-DB4398CE8A87}"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24088" rtl="0" eaLnBrk="0" fontAlgn="base" hangingPunct="0">
        <a:spcBef>
          <a:spcPct val="0"/>
        </a:spcBef>
        <a:spcAft>
          <a:spcPct val="0"/>
        </a:spcAft>
        <a:defRPr sz="10700">
          <a:solidFill>
            <a:schemeClr val="tx2"/>
          </a:solidFill>
          <a:latin typeface="+mj-lt"/>
          <a:ea typeface="+mj-ea"/>
          <a:cs typeface="+mj-cs"/>
        </a:defRPr>
      </a:lvl1pPr>
      <a:lvl2pPr algn="ctr" defTabSz="2224088" rtl="0" eaLnBrk="0" fontAlgn="base" hangingPunct="0">
        <a:spcBef>
          <a:spcPct val="0"/>
        </a:spcBef>
        <a:spcAft>
          <a:spcPct val="0"/>
        </a:spcAft>
        <a:defRPr sz="10700">
          <a:solidFill>
            <a:schemeClr val="tx2"/>
          </a:solidFill>
          <a:latin typeface="Times New Roman" pitchFamily="18" charset="0"/>
        </a:defRPr>
      </a:lvl2pPr>
      <a:lvl3pPr algn="ctr" defTabSz="2224088" rtl="0" eaLnBrk="0" fontAlgn="base" hangingPunct="0">
        <a:spcBef>
          <a:spcPct val="0"/>
        </a:spcBef>
        <a:spcAft>
          <a:spcPct val="0"/>
        </a:spcAft>
        <a:defRPr sz="10700">
          <a:solidFill>
            <a:schemeClr val="tx2"/>
          </a:solidFill>
          <a:latin typeface="Times New Roman" pitchFamily="18" charset="0"/>
        </a:defRPr>
      </a:lvl3pPr>
      <a:lvl4pPr algn="ctr" defTabSz="2224088" rtl="0" eaLnBrk="0" fontAlgn="base" hangingPunct="0">
        <a:spcBef>
          <a:spcPct val="0"/>
        </a:spcBef>
        <a:spcAft>
          <a:spcPct val="0"/>
        </a:spcAft>
        <a:defRPr sz="10700">
          <a:solidFill>
            <a:schemeClr val="tx2"/>
          </a:solidFill>
          <a:latin typeface="Times New Roman" pitchFamily="18" charset="0"/>
        </a:defRPr>
      </a:lvl4pPr>
      <a:lvl5pPr algn="ctr" defTabSz="2224088" rtl="0" eaLnBrk="0" fontAlgn="base" hangingPunct="0">
        <a:spcBef>
          <a:spcPct val="0"/>
        </a:spcBef>
        <a:spcAft>
          <a:spcPct val="0"/>
        </a:spcAft>
        <a:defRPr sz="10700">
          <a:solidFill>
            <a:schemeClr val="tx2"/>
          </a:solidFill>
          <a:latin typeface="Times New Roman" pitchFamily="18" charset="0"/>
        </a:defRPr>
      </a:lvl5pPr>
      <a:lvl6pPr marL="457200" algn="ctr" defTabSz="2224088" rtl="0" eaLnBrk="0" fontAlgn="base" hangingPunct="0">
        <a:spcBef>
          <a:spcPct val="0"/>
        </a:spcBef>
        <a:spcAft>
          <a:spcPct val="0"/>
        </a:spcAft>
        <a:defRPr sz="10700">
          <a:solidFill>
            <a:schemeClr val="tx2"/>
          </a:solidFill>
          <a:latin typeface="Times New Roman" pitchFamily="18" charset="0"/>
        </a:defRPr>
      </a:lvl6pPr>
      <a:lvl7pPr marL="914400" algn="ctr" defTabSz="2224088" rtl="0" eaLnBrk="0" fontAlgn="base" hangingPunct="0">
        <a:spcBef>
          <a:spcPct val="0"/>
        </a:spcBef>
        <a:spcAft>
          <a:spcPct val="0"/>
        </a:spcAft>
        <a:defRPr sz="10700">
          <a:solidFill>
            <a:schemeClr val="tx2"/>
          </a:solidFill>
          <a:latin typeface="Times New Roman" pitchFamily="18" charset="0"/>
        </a:defRPr>
      </a:lvl7pPr>
      <a:lvl8pPr marL="1371600" algn="ctr" defTabSz="2224088" rtl="0" eaLnBrk="0" fontAlgn="base" hangingPunct="0">
        <a:spcBef>
          <a:spcPct val="0"/>
        </a:spcBef>
        <a:spcAft>
          <a:spcPct val="0"/>
        </a:spcAft>
        <a:defRPr sz="10700">
          <a:solidFill>
            <a:schemeClr val="tx2"/>
          </a:solidFill>
          <a:latin typeface="Times New Roman" pitchFamily="18" charset="0"/>
        </a:defRPr>
      </a:lvl8pPr>
      <a:lvl9pPr marL="1828800" algn="ctr" defTabSz="2224088" rtl="0" eaLnBrk="0" fontAlgn="base" hangingPunct="0">
        <a:spcBef>
          <a:spcPct val="0"/>
        </a:spcBef>
        <a:spcAft>
          <a:spcPct val="0"/>
        </a:spcAft>
        <a:defRPr sz="10700">
          <a:solidFill>
            <a:schemeClr val="tx2"/>
          </a:solidFill>
          <a:latin typeface="Times New Roman" pitchFamily="18" charset="0"/>
        </a:defRPr>
      </a:lvl9pPr>
    </p:titleStyle>
    <p:bodyStyle>
      <a:lvl1pPr marL="835025" indent="-835025" algn="l" defTabSz="2224088" rtl="0" eaLnBrk="0" fontAlgn="base" hangingPunct="0">
        <a:spcBef>
          <a:spcPct val="20000"/>
        </a:spcBef>
        <a:spcAft>
          <a:spcPct val="0"/>
        </a:spcAft>
        <a:buChar char="•"/>
        <a:defRPr sz="7800">
          <a:solidFill>
            <a:schemeClr val="tx1"/>
          </a:solidFill>
          <a:latin typeface="+mn-lt"/>
          <a:ea typeface="+mn-ea"/>
          <a:cs typeface="+mn-cs"/>
        </a:defRPr>
      </a:lvl1pPr>
      <a:lvl2pPr marL="1806575" indent="-695325" algn="l" defTabSz="2224088" rtl="0" eaLnBrk="0" fontAlgn="base" hangingPunct="0">
        <a:spcBef>
          <a:spcPct val="20000"/>
        </a:spcBef>
        <a:spcAft>
          <a:spcPct val="0"/>
        </a:spcAft>
        <a:buChar char="–"/>
        <a:defRPr sz="6800">
          <a:solidFill>
            <a:schemeClr val="tx1"/>
          </a:solidFill>
          <a:latin typeface="+mn-lt"/>
        </a:defRPr>
      </a:lvl2pPr>
      <a:lvl3pPr marL="2779713" indent="-555625" algn="l" defTabSz="2224088" rtl="0" eaLnBrk="0" fontAlgn="base" hangingPunct="0">
        <a:spcBef>
          <a:spcPct val="20000"/>
        </a:spcBef>
        <a:spcAft>
          <a:spcPct val="0"/>
        </a:spcAft>
        <a:buChar char="•"/>
        <a:defRPr sz="5900">
          <a:solidFill>
            <a:schemeClr val="tx1"/>
          </a:solidFill>
          <a:latin typeface="+mn-lt"/>
        </a:defRPr>
      </a:lvl3pPr>
      <a:lvl4pPr marL="3892550" indent="-557213" algn="l" defTabSz="2224088" rtl="0" eaLnBrk="0" fontAlgn="base" hangingPunct="0">
        <a:spcBef>
          <a:spcPct val="20000"/>
        </a:spcBef>
        <a:spcAft>
          <a:spcPct val="0"/>
        </a:spcAft>
        <a:buChar char="–"/>
        <a:defRPr sz="4900">
          <a:solidFill>
            <a:schemeClr val="tx1"/>
          </a:solidFill>
          <a:latin typeface="+mn-lt"/>
        </a:defRPr>
      </a:lvl4pPr>
      <a:lvl5pPr marL="5003800" indent="-557213" algn="l" defTabSz="2224088" rtl="0" eaLnBrk="0" fontAlgn="base" hangingPunct="0">
        <a:spcBef>
          <a:spcPct val="20000"/>
        </a:spcBef>
        <a:spcAft>
          <a:spcPct val="0"/>
        </a:spcAft>
        <a:buChar char="»"/>
        <a:defRPr sz="4900">
          <a:solidFill>
            <a:schemeClr val="tx1"/>
          </a:solidFill>
          <a:latin typeface="+mn-lt"/>
        </a:defRPr>
      </a:lvl5pPr>
      <a:lvl6pPr marL="5461000" indent="-557213" algn="l" defTabSz="2224088" rtl="0" eaLnBrk="0" fontAlgn="base" hangingPunct="0">
        <a:spcBef>
          <a:spcPct val="20000"/>
        </a:spcBef>
        <a:spcAft>
          <a:spcPct val="0"/>
        </a:spcAft>
        <a:buChar char="»"/>
        <a:defRPr sz="4900">
          <a:solidFill>
            <a:schemeClr val="tx1"/>
          </a:solidFill>
          <a:latin typeface="+mn-lt"/>
        </a:defRPr>
      </a:lvl6pPr>
      <a:lvl7pPr marL="5918200" indent="-557213" algn="l" defTabSz="2224088" rtl="0" eaLnBrk="0" fontAlgn="base" hangingPunct="0">
        <a:spcBef>
          <a:spcPct val="20000"/>
        </a:spcBef>
        <a:spcAft>
          <a:spcPct val="0"/>
        </a:spcAft>
        <a:buChar char="»"/>
        <a:defRPr sz="4900">
          <a:solidFill>
            <a:schemeClr val="tx1"/>
          </a:solidFill>
          <a:latin typeface="+mn-lt"/>
        </a:defRPr>
      </a:lvl7pPr>
      <a:lvl8pPr marL="6375400" indent="-557213" algn="l" defTabSz="2224088" rtl="0" eaLnBrk="0" fontAlgn="base" hangingPunct="0">
        <a:spcBef>
          <a:spcPct val="20000"/>
        </a:spcBef>
        <a:spcAft>
          <a:spcPct val="0"/>
        </a:spcAft>
        <a:buChar char="»"/>
        <a:defRPr sz="4900">
          <a:solidFill>
            <a:schemeClr val="tx1"/>
          </a:solidFill>
          <a:latin typeface="+mn-lt"/>
        </a:defRPr>
      </a:lvl8pPr>
      <a:lvl9pPr marL="6832600" indent="-557213" algn="l" defTabSz="2224088" rtl="0" eaLnBrk="0" fontAlgn="base" hangingPunct="0">
        <a:spcBef>
          <a:spcPct val="20000"/>
        </a:spcBef>
        <a:spcAft>
          <a:spcPct val="0"/>
        </a:spcAft>
        <a:buChar char="»"/>
        <a:defRPr sz="49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3.emf"/><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E2"/>
        </a:solidFill>
        <a:effectLst/>
      </p:bgPr>
    </p:bg>
    <p:spTree>
      <p:nvGrpSpPr>
        <p:cNvPr id="1" name=""/>
        <p:cNvGrpSpPr/>
        <p:nvPr/>
      </p:nvGrpSpPr>
      <p:grpSpPr>
        <a:xfrm>
          <a:off x="0" y="0"/>
          <a:ext cx="0" cy="0"/>
          <a:chOff x="0" y="0"/>
          <a:chExt cx="0" cy="0"/>
        </a:xfrm>
      </p:grpSpPr>
      <p:pic>
        <p:nvPicPr>
          <p:cNvPr id="3074" name="Picture 7331">
            <a:extLst>
              <a:ext uri="{FF2B5EF4-FFF2-40B4-BE49-F238E27FC236}">
                <a16:creationId xmlns:a16="http://schemas.microsoft.com/office/drawing/2014/main" id="{3FC61360-72A3-C460-F5D6-699376365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54" t="7292" r="4951" b="7813"/>
          <a:stretch>
            <a:fillRect/>
          </a:stretch>
        </p:blipFill>
        <p:spPr bwMode="auto">
          <a:xfrm>
            <a:off x="620713"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1F81D436-9F22-0690-32A5-C5A124B99E43}"/>
              </a:ext>
            </a:extLst>
          </p:cNvPr>
          <p:cNvSpPr>
            <a:spLocks noGrp="1" noChangeArrowheads="1"/>
          </p:cNvSpPr>
          <p:nvPr>
            <p:ph type="title"/>
          </p:nvPr>
        </p:nvSpPr>
        <p:spPr>
          <a:xfrm>
            <a:off x="1698624" y="25400"/>
            <a:ext cx="12955115" cy="1289050"/>
          </a:xfrm>
        </p:spPr>
        <p:txBody>
          <a:bodyPr/>
          <a:lstStyle/>
          <a:p>
            <a:r>
              <a:rPr lang="en-US" altLang="zh-CN" sz="3000" b="1" dirty="0">
                <a:solidFill>
                  <a:srgbClr val="339966"/>
                </a:solidFill>
                <a:ea typeface="宋体" panose="02010600030101010101" pitchFamily="2" charset="-122"/>
              </a:rPr>
              <a:t>The Title of the Paper in 18th International Conference on Multi-Functional Materials and Applications (ICMMA 2024) (30 point font, bold letters)</a:t>
            </a:r>
            <a:endParaRPr lang="en-GB" altLang="zh-CN" sz="3000" b="1" dirty="0">
              <a:solidFill>
                <a:srgbClr val="339966"/>
              </a:solidFill>
              <a:ea typeface="宋体" panose="02010600030101010101" pitchFamily="2" charset="-122"/>
            </a:endParaRPr>
          </a:p>
        </p:txBody>
      </p:sp>
      <p:graphicFrame>
        <p:nvGraphicFramePr>
          <p:cNvPr id="11651" name="Group 7555">
            <a:extLst>
              <a:ext uri="{FF2B5EF4-FFF2-40B4-BE49-F238E27FC236}">
                <a16:creationId xmlns:a16="http://schemas.microsoft.com/office/drawing/2014/main" id="{66252AF4-718B-ED48-169E-7D2C05E78C29}"/>
              </a:ext>
            </a:extLst>
          </p:cNvPr>
          <p:cNvGraphicFramePr>
            <a:graphicFrameLocks noGrp="1"/>
          </p:cNvGraphicFramePr>
          <p:nvPr>
            <p:ph sz="half" idx="2"/>
          </p:nvPr>
        </p:nvGraphicFramePr>
        <p:xfrm>
          <a:off x="823913" y="22496463"/>
          <a:ext cx="6804025" cy="1338263"/>
        </p:xfrm>
        <a:graphic>
          <a:graphicData uri="http://schemas.openxmlformats.org/drawingml/2006/table">
            <a:tbl>
              <a:tblPr/>
              <a:tblGrid>
                <a:gridCol w="1166812">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843088">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55631">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Model</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Feature extraction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Reprocessing</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Classification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339966"/>
                          </a:solidFill>
                          <a:effectLst/>
                          <a:latin typeface="Times New Roman" pitchFamily="18" charset="0"/>
                          <a:ea typeface="宋体" pitchFamily="2" charset="-122"/>
                        </a:rPr>
                        <a:t>KNN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&gt;200,000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~200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97" name="Rectangle 12">
            <a:extLst>
              <a:ext uri="{FF2B5EF4-FFF2-40B4-BE49-F238E27FC236}">
                <a16:creationId xmlns:a16="http://schemas.microsoft.com/office/drawing/2014/main" id="{F157D7C5-CFB2-34E0-4F33-67D752AC004E}"/>
              </a:ext>
            </a:extLst>
          </p:cNvPr>
          <p:cNvSpPr>
            <a:spLocks noChangeArrowheads="1"/>
          </p:cNvSpPr>
          <p:nvPr/>
        </p:nvSpPr>
        <p:spPr bwMode="auto">
          <a:xfrm>
            <a:off x="3086100" y="1101725"/>
            <a:ext cx="100552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354" tIns="111176" rIns="222354" bIns="111176" anchor="ctr"/>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2400" b="1" dirty="0">
                <a:solidFill>
                  <a:srgbClr val="339966"/>
                </a:solidFill>
                <a:ea typeface="宋体" panose="02010600030101010101" pitchFamily="2" charset="-122"/>
              </a:rPr>
              <a:t>Names of the Authors (24 point font, bold letters, one line only)</a:t>
            </a:r>
          </a:p>
          <a:p>
            <a:pPr algn="ctr">
              <a:spcBef>
                <a:spcPct val="0"/>
              </a:spcBef>
              <a:buFontTx/>
              <a:buNone/>
            </a:pPr>
            <a:r>
              <a:rPr lang="en-GB" altLang="zh-CN" sz="2000" dirty="0">
                <a:solidFill>
                  <a:srgbClr val="339966"/>
                </a:solidFill>
                <a:ea typeface="宋体" panose="02010600030101010101" pitchFamily="2" charset="-122"/>
              </a:rPr>
              <a:t>Authors’ Affiliation(s) (20 point font, one line only)</a:t>
            </a:r>
          </a:p>
          <a:p>
            <a:pPr algn="ctr">
              <a:spcBef>
                <a:spcPct val="0"/>
              </a:spcBef>
              <a:buFontTx/>
              <a:buNone/>
            </a:pPr>
            <a:r>
              <a:rPr lang="en-GB" altLang="zh-CN" sz="2000" b="1" dirty="0">
                <a:solidFill>
                  <a:srgbClr val="FF0000"/>
                </a:solidFill>
                <a:ea typeface="宋体" panose="02010600030101010101" pitchFamily="2" charset="-122"/>
              </a:rPr>
              <a:t>Poster Size</a:t>
            </a:r>
            <a:r>
              <a:rPr lang="en-GB" altLang="zh-CN" sz="2000" b="1">
                <a:solidFill>
                  <a:srgbClr val="FF0000"/>
                </a:solidFill>
                <a:ea typeface="宋体" panose="02010600030101010101" pitchFamily="2" charset="-122"/>
              </a:rPr>
              <a:t>: 90x120 </a:t>
            </a:r>
            <a:r>
              <a:rPr lang="en-GB" altLang="zh-CN" sz="2000" b="1" dirty="0">
                <a:solidFill>
                  <a:srgbClr val="FF0000"/>
                </a:solidFill>
                <a:ea typeface="宋体" panose="02010600030101010101" pitchFamily="2" charset="-122"/>
              </a:rPr>
              <a:t>cm</a:t>
            </a:r>
            <a:endParaRPr lang="en-US" altLang="zh-CN" sz="2000" b="1" dirty="0">
              <a:solidFill>
                <a:srgbClr val="FF0000"/>
              </a:solidFill>
              <a:ea typeface="宋体" panose="02010600030101010101" pitchFamily="2" charset="-122"/>
            </a:endParaRPr>
          </a:p>
        </p:txBody>
      </p:sp>
      <p:sp>
        <p:nvSpPr>
          <p:cNvPr id="3098" name="Text Box 109">
            <a:extLst>
              <a:ext uri="{FF2B5EF4-FFF2-40B4-BE49-F238E27FC236}">
                <a16:creationId xmlns:a16="http://schemas.microsoft.com/office/drawing/2014/main" id="{2C80359E-5233-BC3D-286F-335C97AA6CA9}"/>
              </a:ext>
            </a:extLst>
          </p:cNvPr>
          <p:cNvSpPr txBox="1">
            <a:spLocks noChangeArrowheads="1"/>
          </p:cNvSpPr>
          <p:nvPr/>
        </p:nvSpPr>
        <p:spPr bwMode="auto">
          <a:xfrm>
            <a:off x="361950" y="325438"/>
            <a:ext cx="1944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2000" b="1" dirty="0">
                <a:solidFill>
                  <a:srgbClr val="FF0000"/>
                </a:solidFill>
                <a:ea typeface="宋体" panose="02010600030101010101" pitchFamily="2" charset="-122"/>
                <a:cs typeface="Arial" panose="020B0604020202020204" pitchFamily="34" charset="0"/>
              </a:rPr>
              <a:t>ID</a:t>
            </a:r>
            <a:r>
              <a:rPr lang="en-GB" altLang="zh-CN" sz="2000" b="1">
                <a:solidFill>
                  <a:srgbClr val="FF0000"/>
                </a:solidFill>
                <a:ea typeface="宋体" panose="02010600030101010101" pitchFamily="2" charset="-122"/>
                <a:cs typeface="Arial" panose="020B0604020202020204" pitchFamily="34" charset="0"/>
              </a:rPr>
              <a:t>: POXX</a:t>
            </a:r>
          </a:p>
        </p:txBody>
      </p:sp>
      <p:sp>
        <p:nvSpPr>
          <p:cNvPr id="3099" name="Text Box 378">
            <a:extLst>
              <a:ext uri="{FF2B5EF4-FFF2-40B4-BE49-F238E27FC236}">
                <a16:creationId xmlns:a16="http://schemas.microsoft.com/office/drawing/2014/main" id="{982FECDE-3CEA-942D-4001-0D3F2996513B}"/>
              </a:ext>
            </a:extLst>
          </p:cNvPr>
          <p:cNvSpPr txBox="1">
            <a:spLocks noChangeArrowheads="1"/>
          </p:cNvSpPr>
          <p:nvPr/>
        </p:nvSpPr>
        <p:spPr bwMode="auto">
          <a:xfrm>
            <a:off x="6516688" y="24310975"/>
            <a:ext cx="3240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1600" b="1">
                <a:solidFill>
                  <a:srgbClr val="339966"/>
                </a:solidFill>
                <a:ea typeface="宋体" panose="02010600030101010101" pitchFamily="2" charset="-122"/>
                <a:cs typeface="Arial" panose="020B0604020202020204" pitchFamily="34" charset="0"/>
              </a:rPr>
              <a:t>Author email: XXX@XX.XX</a:t>
            </a:r>
            <a:endParaRPr lang="en-GB" altLang="zh-CN" sz="1600">
              <a:solidFill>
                <a:srgbClr val="339966"/>
              </a:solidFill>
              <a:ea typeface="宋体" panose="02010600030101010101" pitchFamily="2" charset="-122"/>
              <a:cs typeface="Arial" panose="020B0604020202020204" pitchFamily="34" charset="0"/>
            </a:endParaRPr>
          </a:p>
        </p:txBody>
      </p:sp>
      <p:sp>
        <p:nvSpPr>
          <p:cNvPr id="3100" name="Text Box 485">
            <a:extLst>
              <a:ext uri="{FF2B5EF4-FFF2-40B4-BE49-F238E27FC236}">
                <a16:creationId xmlns:a16="http://schemas.microsoft.com/office/drawing/2014/main" id="{DE10339B-573D-1100-91DC-6FAA36724C2B}"/>
              </a:ext>
            </a:extLst>
          </p:cNvPr>
          <p:cNvSpPr txBox="1">
            <a:spLocks noChangeArrowheads="1"/>
          </p:cNvSpPr>
          <p:nvPr/>
        </p:nvSpPr>
        <p:spPr bwMode="auto">
          <a:xfrm>
            <a:off x="8312150" y="2232025"/>
            <a:ext cx="7416800" cy="3520512"/>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00"/>
              </a:spcBef>
              <a:spcAft>
                <a:spcPts val="900"/>
              </a:spcAft>
              <a:defRPr/>
            </a:pPr>
            <a:r>
              <a:rPr lang="en-GB" altLang="zh-CN" sz="2200" b="1" dirty="0">
                <a:solidFill>
                  <a:srgbClr val="339966"/>
                </a:solidFill>
                <a:ea typeface="宋体" panose="02010600030101010101" pitchFamily="2" charset="-122"/>
              </a:rPr>
              <a:t>IV. Experiments</a:t>
            </a:r>
          </a:p>
          <a:p>
            <a:pPr algn="just">
              <a:defRPr/>
            </a:pPr>
            <a:r>
              <a:rPr lang="en-US" altLang="zh-CN" sz="1700" dirty="0">
                <a:solidFill>
                  <a:srgbClr val="339966"/>
                </a:solidFill>
                <a:ea typeface="宋体" panose="02010600030101010101" pitchFamily="2" charset="-122"/>
              </a:rPr>
              <a:t>The ICMMA 2024 International Conference on Multi-Functional Materials and Applications (ICMMA 2024) will be held </a:t>
            </a:r>
            <a:r>
              <a:rPr lang="en-US" altLang="zh-CN" sz="1700" dirty="0">
                <a:solidFill>
                  <a:srgbClr val="339966"/>
                </a:solidFill>
                <a:highlight>
                  <a:srgbClr val="FFFF00"/>
                </a:highlight>
                <a:ea typeface="宋体" panose="02010600030101010101" pitchFamily="2" charset="-122"/>
              </a:rPr>
              <a:t>from 28 to 30 November 2024 </a:t>
            </a:r>
            <a:r>
              <a:rPr lang="en-US" altLang="zh-CN" sz="1700" dirty="0">
                <a:solidFill>
                  <a:srgbClr val="339966"/>
                </a:solidFill>
                <a:ea typeface="宋体" panose="02010600030101010101" pitchFamily="2" charset="-122"/>
              </a:rPr>
              <a:t>in Thailand. </a:t>
            </a:r>
            <a:endParaRPr lang="en-GB" altLang="zh-CN" sz="1700" dirty="0">
              <a:solidFill>
                <a:srgbClr val="339966"/>
              </a:solidFill>
              <a:ea typeface="宋体" panose="02010600030101010101" pitchFamily="2" charset="-122"/>
            </a:endParaRPr>
          </a:p>
          <a:p>
            <a:pPr>
              <a:defRPr/>
            </a:pPr>
            <a:endParaRPr lang="en-GB" altLang="zh-CN" sz="800" dirty="0">
              <a:solidFill>
                <a:srgbClr val="339966"/>
              </a:solidFill>
              <a:ea typeface="宋体" panose="02010600030101010101" pitchFamily="2" charset="-122"/>
            </a:endParaRPr>
          </a:p>
          <a:p>
            <a:pPr algn="just">
              <a:defRPr/>
            </a:pPr>
            <a:r>
              <a:rPr lang="en-US" altLang="zh-CN" sz="1700" dirty="0">
                <a:solidFill>
                  <a:srgbClr val="339966"/>
                </a:solidFill>
                <a:ea typeface="宋体" panose="02010600030101010101" pitchFamily="2" charset="-122"/>
              </a:rPr>
              <a:t>We are going organize “The 18th International Conference on Multi-functional Materials and Applications” on 28-30 November 2024 in King Mongkut’s Institute of Technology Ladkrabang (KMITL), Bangkok, Thailand. The Detail information of the conference is shown in our official webpage: https://icmma2024.org. In view of your reputation in the field of Chemistry, Physics, Materials Science and Engineering, Construction and Environmental Materials, we would like to invite you to participate in the conference, present and share your valuable research achievements to our participants.</a:t>
            </a:r>
          </a:p>
        </p:txBody>
      </p:sp>
      <p:sp>
        <p:nvSpPr>
          <p:cNvPr id="3101" name="Rectangle 525">
            <a:extLst>
              <a:ext uri="{FF2B5EF4-FFF2-40B4-BE49-F238E27FC236}">
                <a16:creationId xmlns:a16="http://schemas.microsoft.com/office/drawing/2014/main" id="{7C891045-E448-E1E0-984D-CDCAE998BB71}"/>
              </a:ext>
            </a:extLst>
          </p:cNvPr>
          <p:cNvSpPr>
            <a:spLocks noChangeArrowheads="1"/>
          </p:cNvSpPr>
          <p:nvPr/>
        </p:nvSpPr>
        <p:spPr bwMode="auto">
          <a:xfrm>
            <a:off x="157163" y="21586825"/>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1.  Title of the Figure. (16 point font)</a:t>
            </a:r>
            <a:endParaRPr lang="en-US" altLang="zh-CN" sz="1600">
              <a:solidFill>
                <a:srgbClr val="339966"/>
              </a:solidFill>
              <a:ea typeface="宋体" panose="02010600030101010101" pitchFamily="2" charset="-122"/>
            </a:endParaRPr>
          </a:p>
        </p:txBody>
      </p:sp>
      <p:sp>
        <p:nvSpPr>
          <p:cNvPr id="3102" name="Text Box 7273">
            <a:extLst>
              <a:ext uri="{FF2B5EF4-FFF2-40B4-BE49-F238E27FC236}">
                <a16:creationId xmlns:a16="http://schemas.microsoft.com/office/drawing/2014/main" id="{438C8BFE-F13C-335F-9F81-9C3EE2115ACA}"/>
              </a:ext>
            </a:extLst>
          </p:cNvPr>
          <p:cNvSpPr txBox="1">
            <a:spLocks noChangeArrowheads="1"/>
          </p:cNvSpPr>
          <p:nvPr/>
        </p:nvSpPr>
        <p:spPr bwMode="auto">
          <a:xfrm>
            <a:off x="482600" y="5163888"/>
            <a:ext cx="7469188" cy="2397127"/>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defRPr/>
            </a:pPr>
            <a:r>
              <a:rPr lang="en-GB" altLang="zh-CN" sz="2200" b="1" dirty="0">
                <a:solidFill>
                  <a:srgbClr val="339966"/>
                </a:solidFill>
                <a:ea typeface="宋体" panose="02010600030101010101" pitchFamily="2" charset="-122"/>
              </a:rPr>
              <a:t>I. Introduction (22 point font, bold letters )</a:t>
            </a:r>
          </a:p>
          <a:p>
            <a:pPr algn="thaiDist">
              <a:defRPr/>
            </a:pPr>
            <a:r>
              <a:rPr lang="en-US" altLang="zh-CN" sz="1700" dirty="0">
                <a:solidFill>
                  <a:srgbClr val="339966"/>
                </a:solidFill>
                <a:ea typeface="宋体" panose="02010600030101010101" pitchFamily="2" charset="-122"/>
              </a:rPr>
              <a:t>This is the template for preparation of posters for International Conference on Multi-Functional Materials and Applications (ICMMA 2024).  Please use this document as a sample of the conference poster.</a:t>
            </a:r>
            <a:r>
              <a:rPr lang="en-GB" altLang="zh-CN" sz="1700" dirty="0">
                <a:solidFill>
                  <a:srgbClr val="339966"/>
                </a:solidFill>
                <a:ea typeface="宋体" panose="02010600030101010101" pitchFamily="2" charset="-122"/>
              </a:rPr>
              <a:t> </a:t>
            </a:r>
          </a:p>
          <a:p>
            <a:pPr>
              <a:defRPr/>
            </a:pPr>
            <a:endParaRPr lang="en-GB" altLang="zh-CN" sz="400" dirty="0">
              <a:solidFill>
                <a:srgbClr val="339966"/>
              </a:solidFill>
              <a:ea typeface="宋体" panose="02010600030101010101" pitchFamily="2" charset="-122"/>
            </a:endParaRPr>
          </a:p>
          <a:p>
            <a:pPr algn="dist">
              <a:defRPr/>
            </a:pPr>
            <a:endParaRPr lang="en-US" altLang="zh-CN" sz="800" dirty="0">
              <a:solidFill>
                <a:srgbClr val="339966"/>
              </a:solidFill>
              <a:ea typeface="宋体" panose="02010600030101010101" pitchFamily="2" charset="-122"/>
            </a:endParaRPr>
          </a:p>
          <a:p>
            <a:pPr algn="dist">
              <a:defRPr/>
            </a:pPr>
            <a:r>
              <a:rPr lang="en-US" altLang="zh-CN" sz="1700" dirty="0">
                <a:solidFill>
                  <a:srgbClr val="339966"/>
                </a:solidFill>
                <a:ea typeface="宋体" panose="02010600030101010101" pitchFamily="2" charset="-122"/>
              </a:rPr>
              <a:t>ICMMA 2024</a:t>
            </a:r>
            <a:r>
              <a:rPr lang="en-GB" altLang="zh-CN" sz="1700" dirty="0">
                <a:solidFill>
                  <a:srgbClr val="339966"/>
                </a:solidFill>
                <a:ea typeface="宋体" panose="02010600030101010101" pitchFamily="2" charset="-122"/>
              </a:rPr>
              <a:t> will produce final hard copies of all poster papers in a unified style. </a:t>
            </a:r>
            <a:r>
              <a:rPr lang="en-US" altLang="zh-CN" sz="1700" dirty="0">
                <a:solidFill>
                  <a:srgbClr val="339966"/>
                </a:solidFill>
                <a:ea typeface="宋体" panose="02010600030101010101" pitchFamily="2" charset="-122"/>
              </a:rPr>
              <a:t>The PowerPoint template to produce your conference posters is available at </a:t>
            </a:r>
          </a:p>
          <a:p>
            <a:pPr>
              <a:defRPr/>
            </a:pPr>
            <a:r>
              <a:rPr lang="en-GB" altLang="zh-CN" sz="1700" dirty="0">
                <a:solidFill>
                  <a:srgbClr val="339966"/>
                </a:solidFill>
                <a:ea typeface="宋体" panose="02010600030101010101" pitchFamily="2" charset="-122"/>
              </a:rPr>
              <a:t>http://www.asemd.org/</a:t>
            </a:r>
          </a:p>
          <a:p>
            <a:pPr>
              <a:defRPr/>
            </a:pPr>
            <a:endParaRPr lang="en-GB" altLang="zh-CN" sz="800" dirty="0">
              <a:solidFill>
                <a:srgbClr val="339966"/>
              </a:solidFill>
              <a:ea typeface="宋体" panose="02010600030101010101" pitchFamily="2" charset="-122"/>
            </a:endParaRPr>
          </a:p>
        </p:txBody>
      </p:sp>
      <p:sp>
        <p:nvSpPr>
          <p:cNvPr id="3103" name="Text Box 7305">
            <a:extLst>
              <a:ext uri="{FF2B5EF4-FFF2-40B4-BE49-F238E27FC236}">
                <a16:creationId xmlns:a16="http://schemas.microsoft.com/office/drawing/2014/main" id="{168A0B7B-6B1B-17CC-7F43-3C85AA301D40}"/>
              </a:ext>
            </a:extLst>
          </p:cNvPr>
          <p:cNvSpPr txBox="1">
            <a:spLocks noChangeArrowheads="1"/>
          </p:cNvSpPr>
          <p:nvPr/>
        </p:nvSpPr>
        <p:spPr bwMode="auto">
          <a:xfrm>
            <a:off x="2263775" y="22136100"/>
            <a:ext cx="394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US" altLang="zh-CN" sz="1600">
                <a:solidFill>
                  <a:srgbClr val="339966"/>
                </a:solidFill>
                <a:ea typeface="宋体" panose="02010600030101010101" pitchFamily="2" charset="-122"/>
              </a:rPr>
              <a:t>Table I. </a:t>
            </a:r>
            <a:r>
              <a:rPr lang="en-GB" altLang="zh-CN" sz="1600">
                <a:solidFill>
                  <a:srgbClr val="339966"/>
                </a:solidFill>
                <a:ea typeface="宋体" panose="02010600030101010101" pitchFamily="2" charset="-122"/>
              </a:rPr>
              <a:t>Heading of the Table. (16 point font)</a:t>
            </a:r>
          </a:p>
        </p:txBody>
      </p:sp>
      <p:sp>
        <p:nvSpPr>
          <p:cNvPr id="3104" name="Text Box 7483">
            <a:extLst>
              <a:ext uri="{FF2B5EF4-FFF2-40B4-BE49-F238E27FC236}">
                <a16:creationId xmlns:a16="http://schemas.microsoft.com/office/drawing/2014/main" id="{F7459E1A-A6C1-07A1-F42B-2DF5B0EFDD51}"/>
              </a:ext>
            </a:extLst>
          </p:cNvPr>
          <p:cNvSpPr txBox="1">
            <a:spLocks noChangeArrowheads="1"/>
          </p:cNvSpPr>
          <p:nvPr/>
        </p:nvSpPr>
        <p:spPr bwMode="auto">
          <a:xfrm>
            <a:off x="500063" y="2238375"/>
            <a:ext cx="74691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Abstract  (22 point font, bold letters)</a:t>
            </a:r>
            <a:endParaRPr lang="en-GB" altLang="zh-CN" sz="1700" b="1" dirty="0">
              <a:solidFill>
                <a:srgbClr val="339966"/>
              </a:solidFill>
              <a:ea typeface="宋体" panose="02010600030101010101" pitchFamily="2" charset="-122"/>
            </a:endParaRPr>
          </a:p>
          <a:p>
            <a:pPr algn="dist"/>
            <a:r>
              <a:rPr lang="en-AU" altLang="zh-CN" sz="1700" dirty="0">
                <a:solidFill>
                  <a:srgbClr val="339966"/>
                </a:solidFill>
                <a:ea typeface="宋体" panose="02010600030101010101" pitchFamily="2" charset="-122"/>
              </a:rPr>
              <a:t>All papers submitted to the ICMMA 2024 are also required to be displayed as posters even the papers have been assigned as oral presentation.  Please use this document as a template to form the poster in which you can type your own text. (17 </a:t>
            </a:r>
          </a:p>
          <a:p>
            <a:r>
              <a:rPr lang="en-AU" altLang="zh-CN" sz="1700" dirty="0">
                <a:solidFill>
                  <a:srgbClr val="339966"/>
                </a:solidFill>
                <a:ea typeface="宋体" panose="02010600030101010101" pitchFamily="2" charset="-122"/>
              </a:rPr>
              <a:t>point font, single-spaced) and paste figures.</a:t>
            </a:r>
          </a:p>
          <a:p>
            <a:pPr>
              <a:spcBef>
                <a:spcPts val="1200"/>
              </a:spcBef>
              <a:spcAft>
                <a:spcPts val="850"/>
              </a:spcAft>
            </a:pPr>
            <a:r>
              <a:rPr lang="en-GB" altLang="zh-CN" sz="2200" b="1" dirty="0">
                <a:solidFill>
                  <a:srgbClr val="339966"/>
                </a:solidFill>
                <a:ea typeface="宋体" panose="02010600030101010101" pitchFamily="2" charset="-122"/>
              </a:rPr>
              <a:t>Keywords (22 point font, bold letters)</a:t>
            </a:r>
            <a:endParaRPr lang="en-GB" altLang="zh-CN" sz="1700" b="1" dirty="0">
              <a:solidFill>
                <a:srgbClr val="339966"/>
              </a:solidFill>
              <a:ea typeface="宋体" panose="02010600030101010101" pitchFamily="2" charset="-122"/>
            </a:endParaRPr>
          </a:p>
          <a:p>
            <a:r>
              <a:rPr lang="en-AU" altLang="zh-CN" sz="1700" dirty="0">
                <a:solidFill>
                  <a:srgbClr val="339966"/>
                </a:solidFill>
                <a:ea typeface="宋体" panose="02010600030101010101" pitchFamily="2" charset="-122"/>
              </a:rPr>
              <a:t>ICMMA; (one line if possible)   </a:t>
            </a:r>
            <a:endParaRPr lang="en-GB" altLang="zh-CN" sz="1700" dirty="0">
              <a:solidFill>
                <a:srgbClr val="339966"/>
              </a:solidFill>
              <a:ea typeface="宋体" panose="02010600030101010101" pitchFamily="2" charset="-122"/>
            </a:endParaRPr>
          </a:p>
        </p:txBody>
      </p:sp>
      <p:sp>
        <p:nvSpPr>
          <p:cNvPr id="3105" name="Text Box 7485">
            <a:extLst>
              <a:ext uri="{FF2B5EF4-FFF2-40B4-BE49-F238E27FC236}">
                <a16:creationId xmlns:a16="http://schemas.microsoft.com/office/drawing/2014/main" id="{230DF710-BEF4-8AA1-6D8C-23DD55816440}"/>
              </a:ext>
            </a:extLst>
          </p:cNvPr>
          <p:cNvSpPr txBox="1">
            <a:spLocks noChangeArrowheads="1"/>
          </p:cNvSpPr>
          <p:nvPr/>
        </p:nvSpPr>
        <p:spPr bwMode="auto">
          <a:xfrm>
            <a:off x="501650" y="13249275"/>
            <a:ext cx="74517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III. Theoretical Modelling</a:t>
            </a:r>
            <a:endParaRPr lang="en-GB" altLang="zh-CN" sz="1700" b="1" dirty="0">
              <a:solidFill>
                <a:srgbClr val="339966"/>
              </a:solidFill>
              <a:ea typeface="宋体" panose="02010600030101010101" pitchFamily="2" charset="-122"/>
            </a:endParaRPr>
          </a:p>
          <a:p>
            <a:pPr algn="dist"/>
            <a:r>
              <a:rPr lang="en-US" altLang="zh-CN" sz="1700" dirty="0">
                <a:solidFill>
                  <a:srgbClr val="339966"/>
                </a:solidFill>
                <a:ea typeface="宋体" panose="02010600030101010101" pitchFamily="2" charset="-122"/>
              </a:rPr>
              <a:t>This is the template for preparation of posters for ICMMA 2024.  Please use this </a:t>
            </a:r>
          </a:p>
          <a:p>
            <a:r>
              <a:rPr lang="en-US" altLang="zh-CN" sz="1700" dirty="0">
                <a:solidFill>
                  <a:srgbClr val="339966"/>
                </a:solidFill>
                <a:ea typeface="宋体" panose="02010600030101010101" pitchFamily="2" charset="-122"/>
              </a:rPr>
              <a:t>document as a sample of the conference poster.</a:t>
            </a:r>
            <a:r>
              <a:rPr lang="en-GB" altLang="zh-CN" sz="1700" dirty="0">
                <a:solidFill>
                  <a:srgbClr val="339966"/>
                </a:solidFill>
                <a:ea typeface="宋体" panose="02010600030101010101" pitchFamily="2" charset="-122"/>
              </a:rPr>
              <a:t> </a:t>
            </a:r>
          </a:p>
        </p:txBody>
      </p:sp>
      <p:sp>
        <p:nvSpPr>
          <p:cNvPr id="3106" name="Text Box 7486">
            <a:extLst>
              <a:ext uri="{FF2B5EF4-FFF2-40B4-BE49-F238E27FC236}">
                <a16:creationId xmlns:a16="http://schemas.microsoft.com/office/drawing/2014/main" id="{285C9133-37C7-C71C-C780-0F4E9E523E17}"/>
              </a:ext>
            </a:extLst>
          </p:cNvPr>
          <p:cNvSpPr txBox="1">
            <a:spLocks noChangeArrowheads="1"/>
          </p:cNvSpPr>
          <p:nvPr/>
        </p:nvSpPr>
        <p:spPr bwMode="auto">
          <a:xfrm>
            <a:off x="493713" y="14330363"/>
            <a:ext cx="74596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a:solidFill>
                  <a:srgbClr val="339966"/>
                </a:solidFill>
                <a:ea typeface="宋体" panose="02010600030101010101" pitchFamily="2" charset="-122"/>
              </a:rPr>
              <a:t>A. Template of Font (20 point font)</a:t>
            </a:r>
          </a:p>
          <a:p>
            <a:pPr algn="dist"/>
            <a:r>
              <a:rPr lang="en-US" altLang="zh-CN" sz="1700">
                <a:solidFill>
                  <a:srgbClr val="339966"/>
                </a:solidFill>
                <a:ea typeface="宋体" panose="02010600030101010101" pitchFamily="2" charset="-122"/>
              </a:rPr>
              <a:t>All the items in your poster should be presented as an uniform layout. Do NOT </a:t>
            </a:r>
          </a:p>
          <a:p>
            <a:r>
              <a:rPr lang="en-US" altLang="zh-CN" sz="1700">
                <a:solidFill>
                  <a:srgbClr val="339966"/>
                </a:solidFill>
                <a:ea typeface="宋体" panose="02010600030101010101" pitchFamily="2" charset="-122"/>
              </a:rPr>
              <a:t>change the font sizes and font colors in the template.</a:t>
            </a:r>
            <a:r>
              <a:rPr lang="en-US" altLang="zh-CN" sz="1700">
                <a:ea typeface="宋体" panose="02010600030101010101" pitchFamily="2" charset="-122"/>
              </a:rPr>
              <a:t> </a:t>
            </a:r>
          </a:p>
          <a:p>
            <a:endParaRPr lang="en-US" altLang="zh-CN" sz="800">
              <a:ea typeface="宋体" panose="02010600030101010101" pitchFamily="2" charset="-122"/>
            </a:endParaRPr>
          </a:p>
          <a:p>
            <a:pPr algn="dist"/>
            <a:r>
              <a:rPr lang="en-US" altLang="zh-CN" sz="1700" b="1">
                <a:solidFill>
                  <a:srgbClr val="FF66CC"/>
                </a:solidFill>
                <a:ea typeface="宋体" panose="02010600030101010101" pitchFamily="2" charset="-122"/>
              </a:rPr>
              <a:t>Move the mouse to the beginning of the </a:t>
            </a:r>
            <a:r>
              <a:rPr lang="en-GB" altLang="zh-CN" sz="1700" b="1">
                <a:solidFill>
                  <a:srgbClr val="FF66CC"/>
                </a:solidFill>
                <a:ea typeface="宋体" panose="02010600030101010101" pitchFamily="2" charset="-122"/>
              </a:rPr>
              <a:t>last column of each  paragraph,</a:t>
            </a:r>
            <a:r>
              <a:rPr lang="en-US" altLang="zh-CN" sz="1700" b="1">
                <a:solidFill>
                  <a:srgbClr val="FF66CC"/>
                </a:solidFill>
                <a:ea typeface="宋体" panose="02010600030101010101" pitchFamily="2" charset="-122"/>
              </a:rPr>
              <a:t> press the key of “Enter” to </a:t>
            </a:r>
            <a:r>
              <a:rPr lang="en-GB" altLang="zh-CN" sz="1700" b="1">
                <a:solidFill>
                  <a:srgbClr val="FF66CC"/>
                </a:solidFill>
                <a:ea typeface="宋体" panose="02010600030101010101" pitchFamily="2" charset="-122"/>
              </a:rPr>
              <a:t>interrupt the last column, and then make it LEFT align.</a:t>
            </a:r>
          </a:p>
          <a:p>
            <a:r>
              <a:rPr lang="en-GB" altLang="zh-CN" sz="1700" b="1">
                <a:solidFill>
                  <a:srgbClr val="FF66CC"/>
                </a:solidFill>
                <a:ea typeface="宋体" panose="02010600030101010101" pitchFamily="2" charset="-122"/>
              </a:rPr>
              <a:t>Other columns in each paragraph are recommended to be JUSTIFY align.</a:t>
            </a:r>
          </a:p>
        </p:txBody>
      </p:sp>
      <p:sp>
        <p:nvSpPr>
          <p:cNvPr id="3107" name="Text Box 7487">
            <a:extLst>
              <a:ext uri="{FF2B5EF4-FFF2-40B4-BE49-F238E27FC236}">
                <a16:creationId xmlns:a16="http://schemas.microsoft.com/office/drawing/2014/main" id="{F5703446-D7A8-93E9-E4F6-48FBBE74153D}"/>
              </a:ext>
            </a:extLst>
          </p:cNvPr>
          <p:cNvSpPr txBox="1">
            <a:spLocks noChangeArrowheads="1"/>
          </p:cNvSpPr>
          <p:nvPr/>
        </p:nvSpPr>
        <p:spPr bwMode="auto">
          <a:xfrm>
            <a:off x="493713" y="16271875"/>
            <a:ext cx="74596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dirty="0">
                <a:solidFill>
                  <a:srgbClr val="339966"/>
                </a:solidFill>
                <a:ea typeface="宋体" panose="02010600030101010101" pitchFamily="2" charset="-122"/>
              </a:rPr>
              <a:t>B. Template of Figures and Tables</a:t>
            </a:r>
          </a:p>
          <a:p>
            <a:pPr algn="dist"/>
            <a:r>
              <a:rPr lang="en-GB" altLang="zh-CN" sz="1700" dirty="0">
                <a:solidFill>
                  <a:srgbClr val="339966"/>
                </a:solidFill>
                <a:ea typeface="宋体" panose="02010600030101010101" pitchFamily="2" charset="-122"/>
              </a:rPr>
              <a:t>More Figures and Tables are preferred for your poster to present your </a:t>
            </a:r>
          </a:p>
          <a:p>
            <a:r>
              <a:rPr lang="en-GB" altLang="zh-CN" sz="1700" dirty="0">
                <a:solidFill>
                  <a:srgbClr val="339966"/>
                </a:solidFill>
                <a:ea typeface="宋体" panose="02010600030101010101" pitchFamily="2" charset="-122"/>
              </a:rPr>
              <a:t>outstanding works in </a:t>
            </a:r>
            <a:r>
              <a:rPr lang="en-US" altLang="zh-CN" sz="1700" dirty="0">
                <a:solidFill>
                  <a:srgbClr val="339966"/>
                </a:solidFill>
                <a:ea typeface="宋体" panose="02010600030101010101" pitchFamily="2" charset="-122"/>
              </a:rPr>
              <a:t>ICMMA 2024</a:t>
            </a:r>
            <a:r>
              <a:rPr lang="en-GB" altLang="zh-CN" sz="1700" dirty="0">
                <a:solidFill>
                  <a:srgbClr val="339966"/>
                </a:solidFill>
                <a:ea typeface="宋体" panose="02010600030101010101" pitchFamily="2" charset="-122"/>
              </a:rPr>
              <a:t>. </a:t>
            </a:r>
          </a:p>
          <a:p>
            <a:pPr algn="dist"/>
            <a:endParaRPr lang="en-GB" altLang="zh-CN" sz="800" dirty="0">
              <a:solidFill>
                <a:srgbClr val="339966"/>
              </a:solidFill>
              <a:ea typeface="宋体" panose="02010600030101010101" pitchFamily="2" charset="-122"/>
            </a:endParaRPr>
          </a:p>
          <a:p>
            <a:pPr algn="dist"/>
            <a:r>
              <a:rPr lang="en-GB" altLang="zh-CN" sz="1700" dirty="0">
                <a:solidFill>
                  <a:srgbClr val="00B050"/>
                </a:solidFill>
                <a:ea typeface="宋体" panose="02010600030101010101" pitchFamily="2" charset="-122"/>
              </a:rPr>
              <a:t>Try to make your Figures are transparent to suit the light-yellow </a:t>
            </a:r>
          </a:p>
          <a:p>
            <a:pPr algn="dist"/>
            <a:r>
              <a:rPr lang="en-GB" altLang="zh-CN" sz="1700" dirty="0">
                <a:solidFill>
                  <a:srgbClr val="00B050"/>
                </a:solidFill>
                <a:ea typeface="宋体" panose="02010600030101010101" pitchFamily="2" charset="-122"/>
              </a:rPr>
              <a:t>background of the poster. </a:t>
            </a:r>
            <a:r>
              <a:rPr lang="en-GB" altLang="zh-CN" sz="1700" dirty="0">
                <a:solidFill>
                  <a:srgbClr val="339966"/>
                </a:solidFill>
                <a:ea typeface="宋体" panose="02010600030101010101" pitchFamily="2" charset="-122"/>
              </a:rPr>
              <a:t>In addition, all the items in the Figures and Tables such as lines, words, symbols are recommended to be identical to  the colour of the </a:t>
            </a:r>
          </a:p>
          <a:p>
            <a:r>
              <a:rPr lang="en-GB" altLang="zh-CN" sz="1700" dirty="0">
                <a:solidFill>
                  <a:srgbClr val="339966"/>
                </a:solidFill>
                <a:ea typeface="宋体" panose="02010600030101010101" pitchFamily="2" charset="-122"/>
              </a:rPr>
              <a:t>TEXT in the template (</a:t>
            </a:r>
            <a:r>
              <a:rPr lang="en-US" altLang="zh-CN" sz="1700" dirty="0">
                <a:solidFill>
                  <a:srgbClr val="339966"/>
                </a:solidFill>
                <a:ea typeface="宋体" panose="02010600030101010101" pitchFamily="2" charset="-122"/>
              </a:rPr>
              <a:t>dark green</a:t>
            </a:r>
            <a:r>
              <a:rPr lang="en-GB" altLang="zh-CN" sz="1700" dirty="0">
                <a:solidFill>
                  <a:srgbClr val="339966"/>
                </a:solidFill>
                <a:ea typeface="宋体" panose="02010600030101010101" pitchFamily="2" charset="-122"/>
              </a:rPr>
              <a:t>)</a:t>
            </a:r>
          </a:p>
        </p:txBody>
      </p:sp>
      <p:sp>
        <p:nvSpPr>
          <p:cNvPr id="3108" name="Text Box 7489">
            <a:extLst>
              <a:ext uri="{FF2B5EF4-FFF2-40B4-BE49-F238E27FC236}">
                <a16:creationId xmlns:a16="http://schemas.microsoft.com/office/drawing/2014/main" id="{F0172ED2-7837-A120-5E1C-2BFAA03C5E86}"/>
              </a:ext>
            </a:extLst>
          </p:cNvPr>
          <p:cNvSpPr txBox="1">
            <a:spLocks noChangeArrowheads="1"/>
          </p:cNvSpPr>
          <p:nvPr/>
        </p:nvSpPr>
        <p:spPr bwMode="auto">
          <a:xfrm>
            <a:off x="8312150" y="20745450"/>
            <a:ext cx="7416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a:solidFill>
                  <a:srgbClr val="339966"/>
                </a:solidFill>
                <a:ea typeface="宋体" panose="02010600030101010101" pitchFamily="2" charset="-122"/>
              </a:rPr>
              <a:t>VI. Conclusion   </a:t>
            </a:r>
            <a:endParaRPr lang="en-GB" altLang="zh-CN" sz="1700" b="1">
              <a:solidFill>
                <a:srgbClr val="339966"/>
              </a:solidFill>
              <a:ea typeface="宋体" panose="02010600030101010101" pitchFamily="2" charset="-122"/>
            </a:endParaRPr>
          </a:p>
          <a:p>
            <a:r>
              <a:rPr lang="en-US" altLang="zh-CN" sz="1700">
                <a:solidFill>
                  <a:srgbClr val="339966"/>
                </a:solidFill>
                <a:ea typeface="宋体" panose="02010600030101010101" pitchFamily="2" charset="-122"/>
              </a:rPr>
              <a:t>1. Technical Tours </a:t>
            </a:r>
          </a:p>
          <a:p>
            <a:r>
              <a:rPr lang="en-US" altLang="zh-CN" sz="1700">
                <a:solidFill>
                  <a:srgbClr val="339966"/>
                </a:solidFill>
                <a:ea typeface="宋体" panose="02010600030101010101" pitchFamily="2" charset="-122"/>
              </a:rPr>
              <a:t>2. Post Conference Tours </a:t>
            </a:r>
          </a:p>
          <a:p>
            <a:r>
              <a:rPr lang="en-US" altLang="zh-CN" sz="1700">
                <a:solidFill>
                  <a:srgbClr val="339966"/>
                </a:solidFill>
                <a:ea typeface="宋体" panose="02010600030101010101" pitchFamily="2" charset="-122"/>
              </a:rPr>
              <a:t>(Detailed information will be updated later)</a:t>
            </a:r>
          </a:p>
        </p:txBody>
      </p:sp>
      <p:sp>
        <p:nvSpPr>
          <p:cNvPr id="3109" name="Text Box 7512">
            <a:extLst>
              <a:ext uri="{FF2B5EF4-FFF2-40B4-BE49-F238E27FC236}">
                <a16:creationId xmlns:a16="http://schemas.microsoft.com/office/drawing/2014/main" id="{3F78D355-1F9F-6456-B9BD-F51A4FC880CC}"/>
              </a:ext>
            </a:extLst>
          </p:cNvPr>
          <p:cNvSpPr txBox="1">
            <a:spLocks noChangeArrowheads="1"/>
          </p:cNvSpPr>
          <p:nvPr/>
        </p:nvSpPr>
        <p:spPr bwMode="auto">
          <a:xfrm>
            <a:off x="8312150" y="13249275"/>
            <a:ext cx="7558086" cy="23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V. Results and Analyses</a:t>
            </a:r>
          </a:p>
          <a:p>
            <a:endParaRPr lang="en-US" altLang="zh-CN" sz="17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There are many hotels surrounding the </a:t>
            </a:r>
            <a:r>
              <a:rPr lang="en-US" altLang="zh-CN" sz="1700" dirty="0" err="1">
                <a:solidFill>
                  <a:srgbClr val="339966"/>
                </a:solidFill>
                <a:ea typeface="宋体" panose="02010600030101010101" pitchFamily="2" charset="-122"/>
              </a:rPr>
              <a:t>Phranakhon</a:t>
            </a:r>
            <a:r>
              <a:rPr lang="en-US" altLang="zh-CN" sz="1700" dirty="0">
                <a:solidFill>
                  <a:srgbClr val="339966"/>
                </a:solidFill>
                <a:ea typeface="宋体" panose="02010600030101010101" pitchFamily="2" charset="-122"/>
              </a:rPr>
              <a:t> Si Ayutthaya Rajabhat University</a:t>
            </a:r>
          </a:p>
          <a:p>
            <a:r>
              <a:rPr lang="en-US" altLang="zh-CN" sz="1700" dirty="0">
                <a:solidFill>
                  <a:srgbClr val="339966"/>
                </a:solidFill>
                <a:ea typeface="宋体" panose="02010600030101010101" pitchFamily="2" charset="-122"/>
              </a:rPr>
              <a:t>The </a:t>
            </a:r>
            <a:r>
              <a:rPr lang="en-US" altLang="zh-CN" sz="1700" dirty="0" err="1">
                <a:solidFill>
                  <a:srgbClr val="339966"/>
                </a:solidFill>
                <a:ea typeface="宋体" panose="02010600030101010101" pitchFamily="2" charset="-122"/>
              </a:rPr>
              <a:t>Krungsri</a:t>
            </a:r>
            <a:r>
              <a:rPr lang="en-US" altLang="zh-CN" sz="1700" dirty="0">
                <a:solidFill>
                  <a:srgbClr val="339966"/>
                </a:solidFill>
                <a:ea typeface="宋体" panose="02010600030101010101" pitchFamily="2" charset="-122"/>
              </a:rPr>
              <a:t> River Hotel, 27/2 Moo 11 </a:t>
            </a:r>
            <a:r>
              <a:rPr lang="en-US" altLang="zh-CN" sz="1700" dirty="0" err="1">
                <a:solidFill>
                  <a:srgbClr val="339966"/>
                </a:solidFill>
                <a:ea typeface="宋体" panose="02010600030101010101" pitchFamily="2" charset="-122"/>
              </a:rPr>
              <a:t>Rojchana</a:t>
            </a:r>
            <a:r>
              <a:rPr lang="en-US" altLang="zh-CN" sz="1700" dirty="0">
                <a:solidFill>
                  <a:srgbClr val="339966"/>
                </a:solidFill>
                <a:ea typeface="宋体" panose="02010600030101010101" pitchFamily="2" charset="-122"/>
              </a:rPr>
              <a:t> Rd, </a:t>
            </a:r>
            <a:r>
              <a:rPr lang="en-US" altLang="zh-CN" sz="1700" dirty="0" err="1">
                <a:solidFill>
                  <a:srgbClr val="339966"/>
                </a:solidFill>
                <a:ea typeface="宋体" panose="02010600030101010101" pitchFamily="2" charset="-122"/>
              </a:rPr>
              <a:t>Kamang</a:t>
            </a:r>
            <a:r>
              <a:rPr lang="en-US" altLang="zh-CN" sz="1700" dirty="0">
                <a:solidFill>
                  <a:srgbClr val="339966"/>
                </a:solidFill>
                <a:ea typeface="宋体" panose="02010600030101010101" pitchFamily="2" charset="-122"/>
              </a:rPr>
              <a:t>, Phra Nakhon Si Ayutthaya, 13000, Thailand</a:t>
            </a:r>
          </a:p>
          <a:p>
            <a:endParaRPr lang="en-US" altLang="zh-CN" sz="17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ICMMA 2024 will not make contract-hotels for participants. However, if you need ICMMA 2024 help to book hotel, please inform us through Email</a:t>
            </a:r>
          </a:p>
        </p:txBody>
      </p:sp>
      <p:sp>
        <p:nvSpPr>
          <p:cNvPr id="3110" name="Text Box 7516">
            <a:extLst>
              <a:ext uri="{FF2B5EF4-FFF2-40B4-BE49-F238E27FC236}">
                <a16:creationId xmlns:a16="http://schemas.microsoft.com/office/drawing/2014/main" id="{2E30C7AF-6875-1BC3-CA45-F706041275C2}"/>
              </a:ext>
            </a:extLst>
          </p:cNvPr>
          <p:cNvSpPr txBox="1">
            <a:spLocks noChangeArrowheads="1"/>
          </p:cNvSpPr>
          <p:nvPr/>
        </p:nvSpPr>
        <p:spPr bwMode="auto">
          <a:xfrm>
            <a:off x="2700337" y="24712613"/>
            <a:ext cx="11953401" cy="29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US" altLang="zh-CN" sz="1500" b="1" dirty="0">
                <a:solidFill>
                  <a:srgbClr val="339966"/>
                </a:solidFill>
                <a:ea typeface="宋体" panose="02010600030101010101" pitchFamily="2" charset="-122"/>
              </a:rPr>
              <a:t>The 18th International Conference on Multi-Functional Materials and Applications (ICMMA 2024) , Ayutthaya, Thailand, 28-30 November 2024</a:t>
            </a:r>
            <a:endParaRPr lang="en-GB" altLang="zh-CN" sz="1500" b="1" dirty="0">
              <a:solidFill>
                <a:srgbClr val="339966"/>
              </a:solidFill>
              <a:ea typeface="宋体" panose="02010600030101010101" pitchFamily="2" charset="-122"/>
            </a:endParaRPr>
          </a:p>
        </p:txBody>
      </p:sp>
      <p:sp>
        <p:nvSpPr>
          <p:cNvPr id="3111" name="Text Box 7523">
            <a:extLst>
              <a:ext uri="{FF2B5EF4-FFF2-40B4-BE49-F238E27FC236}">
                <a16:creationId xmlns:a16="http://schemas.microsoft.com/office/drawing/2014/main" id="{35E35920-F023-BC28-7366-7A7C6874A216}"/>
              </a:ext>
            </a:extLst>
          </p:cNvPr>
          <p:cNvSpPr txBox="1">
            <a:spLocks noChangeArrowheads="1"/>
          </p:cNvSpPr>
          <p:nvPr/>
        </p:nvSpPr>
        <p:spPr bwMode="auto">
          <a:xfrm>
            <a:off x="8364538" y="22817138"/>
            <a:ext cx="7308850" cy="927494"/>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defRPr/>
            </a:pPr>
            <a:r>
              <a:rPr lang="en-GB" altLang="zh-CN" sz="1400" dirty="0">
                <a:solidFill>
                  <a:srgbClr val="339966"/>
                </a:solidFill>
                <a:ea typeface="宋体" panose="02010600030101010101" pitchFamily="2" charset="-122"/>
              </a:rPr>
              <a:t>References </a:t>
            </a:r>
            <a:r>
              <a:rPr lang="en-US" altLang="zh-CN" sz="1400" dirty="0">
                <a:solidFill>
                  <a:srgbClr val="339966"/>
                </a:solidFill>
                <a:ea typeface="宋体" panose="02010600030101010101" pitchFamily="2" charset="-122"/>
              </a:rPr>
              <a:t>(Optional)</a:t>
            </a:r>
            <a:endParaRPr lang="en-GB" altLang="zh-CN" sz="1400" dirty="0">
              <a:solidFill>
                <a:srgbClr val="339966"/>
              </a:solidFill>
              <a:ea typeface="宋体" panose="02010600030101010101" pitchFamily="2" charset="-122"/>
            </a:endParaRPr>
          </a:p>
          <a:p>
            <a:pPr>
              <a:defRPr/>
            </a:pPr>
            <a:r>
              <a:rPr lang="en-GB" altLang="zh-CN" sz="1400" dirty="0">
                <a:solidFill>
                  <a:srgbClr val="339966"/>
                </a:solidFill>
                <a:ea typeface="宋体" panose="02010600030101010101" pitchFamily="2" charset="-122"/>
              </a:rPr>
              <a:t>[1] X.Y. Cole, Enter main references here, International Conference on Multi-Functional Materials and Applications (ICMMA 2024) , Nov 28-30, 2024.</a:t>
            </a:r>
          </a:p>
          <a:p>
            <a:pPr>
              <a:defRPr/>
            </a:pPr>
            <a:r>
              <a:rPr lang="en-GB" altLang="zh-CN" sz="1400" dirty="0">
                <a:solidFill>
                  <a:srgbClr val="339966"/>
                </a:solidFill>
                <a:ea typeface="宋体" panose="02010600030101010101" pitchFamily="2" charset="-122"/>
              </a:rPr>
              <a:t>[2] </a:t>
            </a:r>
            <a:r>
              <a:rPr lang="en-US" altLang="zh-CN" sz="1400" dirty="0">
                <a:solidFill>
                  <a:srgbClr val="339966"/>
                </a:solidFill>
                <a:ea typeface="宋体" panose="02010600030101010101" pitchFamily="2" charset="-122"/>
              </a:rPr>
              <a:t>X.Y. Cole, How to prepare the poster in ICMMA, JMMP vol. 3, no. 1, pp. 1-4, 2022.</a:t>
            </a:r>
            <a:endParaRPr lang="en-GB" altLang="zh-CN" sz="1400" dirty="0">
              <a:solidFill>
                <a:srgbClr val="339966"/>
              </a:solidFill>
              <a:ea typeface="宋体" panose="02010600030101010101" pitchFamily="2" charset="-122"/>
            </a:endParaRPr>
          </a:p>
        </p:txBody>
      </p:sp>
      <p:sp>
        <p:nvSpPr>
          <p:cNvPr id="3112" name="Rectangle 7548">
            <a:extLst>
              <a:ext uri="{FF2B5EF4-FFF2-40B4-BE49-F238E27FC236}">
                <a16:creationId xmlns:a16="http://schemas.microsoft.com/office/drawing/2014/main" id="{CA20CA6D-0721-1FDC-F4B3-D545BD5B4901}"/>
              </a:ext>
            </a:extLst>
          </p:cNvPr>
          <p:cNvSpPr>
            <a:spLocks noChangeArrowheads="1"/>
          </p:cNvSpPr>
          <p:nvPr/>
        </p:nvSpPr>
        <p:spPr bwMode="auto">
          <a:xfrm>
            <a:off x="45561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3" name="Rectangle 7549">
            <a:extLst>
              <a:ext uri="{FF2B5EF4-FFF2-40B4-BE49-F238E27FC236}">
                <a16:creationId xmlns:a16="http://schemas.microsoft.com/office/drawing/2014/main" id="{189051EC-BA06-6800-AE88-44E12BF0D86A}"/>
              </a:ext>
            </a:extLst>
          </p:cNvPr>
          <p:cNvSpPr>
            <a:spLocks noChangeArrowheads="1"/>
          </p:cNvSpPr>
          <p:nvPr/>
        </p:nvSpPr>
        <p:spPr bwMode="auto">
          <a:xfrm>
            <a:off x="45243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4" name="Rectangle 7550">
            <a:extLst>
              <a:ext uri="{FF2B5EF4-FFF2-40B4-BE49-F238E27FC236}">
                <a16:creationId xmlns:a16="http://schemas.microsoft.com/office/drawing/2014/main" id="{ECAFD2BF-3214-6043-C508-F712B3B2C1A5}"/>
              </a:ext>
            </a:extLst>
          </p:cNvPr>
          <p:cNvSpPr>
            <a:spLocks noChangeArrowheads="1"/>
          </p:cNvSpPr>
          <p:nvPr/>
        </p:nvSpPr>
        <p:spPr bwMode="auto">
          <a:xfrm>
            <a:off x="823436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5" name="Rectangle 7551">
            <a:extLst>
              <a:ext uri="{FF2B5EF4-FFF2-40B4-BE49-F238E27FC236}">
                <a16:creationId xmlns:a16="http://schemas.microsoft.com/office/drawing/2014/main" id="{2427D2F3-3F09-C43C-A167-39541B769961}"/>
              </a:ext>
            </a:extLst>
          </p:cNvPr>
          <p:cNvSpPr>
            <a:spLocks noChangeArrowheads="1"/>
          </p:cNvSpPr>
          <p:nvPr/>
        </p:nvSpPr>
        <p:spPr bwMode="auto">
          <a:xfrm>
            <a:off x="823118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7" name="Rectangle 7557">
            <a:extLst>
              <a:ext uri="{FF2B5EF4-FFF2-40B4-BE49-F238E27FC236}">
                <a16:creationId xmlns:a16="http://schemas.microsoft.com/office/drawing/2014/main" id="{718B7172-C18A-735F-8430-798E5FEC47C4}"/>
              </a:ext>
            </a:extLst>
          </p:cNvPr>
          <p:cNvSpPr>
            <a:spLocks noChangeArrowheads="1"/>
          </p:cNvSpPr>
          <p:nvPr/>
        </p:nvSpPr>
        <p:spPr bwMode="auto">
          <a:xfrm>
            <a:off x="3876675" y="21601113"/>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2.  Title of the Figure. (16 point font)</a:t>
            </a:r>
            <a:endParaRPr lang="en-US" altLang="zh-CN" sz="1600">
              <a:solidFill>
                <a:srgbClr val="339966"/>
              </a:solidFill>
              <a:ea typeface="宋体" panose="02010600030101010101" pitchFamily="2" charset="-122"/>
            </a:endParaRPr>
          </a:p>
        </p:txBody>
      </p:sp>
      <p:pic>
        <p:nvPicPr>
          <p:cNvPr id="3118" name="Picture 7558">
            <a:extLst>
              <a:ext uri="{FF2B5EF4-FFF2-40B4-BE49-F238E27FC236}">
                <a16:creationId xmlns:a16="http://schemas.microsoft.com/office/drawing/2014/main" id="{DCA245EB-D7B6-02D6-4E19-F90566B2D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54" t="7292" r="4951" b="7813"/>
          <a:stretch>
            <a:fillRect/>
          </a:stretch>
        </p:blipFill>
        <p:spPr bwMode="auto">
          <a:xfrm>
            <a:off x="4365625"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9" name="Rectangle 7563">
            <a:extLst>
              <a:ext uri="{FF2B5EF4-FFF2-40B4-BE49-F238E27FC236}">
                <a16:creationId xmlns:a16="http://schemas.microsoft.com/office/drawing/2014/main" id="{8C52ECB6-026F-70DC-FB9B-218AC394B78C}"/>
              </a:ext>
            </a:extLst>
          </p:cNvPr>
          <p:cNvSpPr>
            <a:spLocks noChangeArrowheads="1"/>
          </p:cNvSpPr>
          <p:nvPr/>
        </p:nvSpPr>
        <p:spPr bwMode="auto">
          <a:xfrm>
            <a:off x="9328150" y="12030075"/>
            <a:ext cx="56308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dirty="0">
                <a:solidFill>
                  <a:srgbClr val="339966"/>
                </a:solidFill>
                <a:ea typeface="宋体" panose="02010600030101010101" pitchFamily="2" charset="-122"/>
              </a:rPr>
              <a:t>Fig. 3. </a:t>
            </a:r>
            <a:r>
              <a:rPr lang="en-US" altLang="zh-CN" sz="1600" dirty="0">
                <a:solidFill>
                  <a:srgbClr val="339966"/>
                </a:solidFill>
                <a:ea typeface="宋体" panose="02010600030101010101" pitchFamily="2" charset="-122"/>
              </a:rPr>
              <a:t>Ayutthaya, Thailand.</a:t>
            </a:r>
          </a:p>
        </p:txBody>
      </p:sp>
      <p:sp>
        <p:nvSpPr>
          <p:cNvPr id="3120" name="Text Box 7573">
            <a:extLst>
              <a:ext uri="{FF2B5EF4-FFF2-40B4-BE49-F238E27FC236}">
                <a16:creationId xmlns:a16="http://schemas.microsoft.com/office/drawing/2014/main" id="{21C32A7C-C832-6CCF-7275-85E1C6464F23}"/>
              </a:ext>
            </a:extLst>
          </p:cNvPr>
          <p:cNvSpPr txBox="1">
            <a:spLocks noChangeArrowheads="1"/>
          </p:cNvSpPr>
          <p:nvPr/>
        </p:nvSpPr>
        <p:spPr bwMode="auto">
          <a:xfrm>
            <a:off x="487363" y="8137525"/>
            <a:ext cx="746918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a:solidFill>
                  <a:srgbClr val="339966"/>
                </a:solidFill>
                <a:ea typeface="宋体" panose="02010600030101010101" pitchFamily="2" charset="-122"/>
              </a:rPr>
              <a:t>II. Principle (22 point font, bold letters )</a:t>
            </a:r>
          </a:p>
          <a:p>
            <a:r>
              <a:rPr lang="en-US" altLang="zh-CN" sz="1700">
                <a:solidFill>
                  <a:srgbClr val="339966"/>
                </a:solidFill>
                <a:ea typeface="宋体" panose="02010600030101010101" pitchFamily="2" charset="-122"/>
              </a:rPr>
              <a:t>Describe the basic principle of your research works here.</a:t>
            </a:r>
          </a:p>
          <a:p>
            <a:endParaRPr lang="en-US" altLang="zh-CN" sz="800">
              <a:solidFill>
                <a:srgbClr val="339966"/>
              </a:solidFill>
              <a:ea typeface="宋体" panose="02010600030101010101" pitchFamily="2" charset="-122"/>
            </a:endParaRPr>
          </a:p>
          <a:p>
            <a:r>
              <a:rPr lang="en-US" altLang="zh-CN" sz="1700">
                <a:solidFill>
                  <a:srgbClr val="339966"/>
                </a:solidFill>
                <a:ea typeface="宋体" panose="02010600030101010101" pitchFamily="2" charset="-122"/>
              </a:rPr>
              <a:t>The scope of the conference includes principally the following topics:</a:t>
            </a:r>
          </a:p>
          <a:p>
            <a:r>
              <a:rPr lang="en-US" altLang="zh-CN" sz="1700">
                <a:solidFill>
                  <a:srgbClr val="339966"/>
                </a:solidFill>
                <a:ea typeface="宋体" panose="02010600030101010101" pitchFamily="2" charset="-122"/>
              </a:rPr>
              <a:t>1. Strong Current and Large Scale </a:t>
            </a:r>
          </a:p>
          <a:p>
            <a:r>
              <a:rPr lang="en-US" altLang="zh-CN" sz="1700">
                <a:solidFill>
                  <a:srgbClr val="339966"/>
                </a:solidFill>
                <a:ea typeface="宋体" panose="02010600030101010101" pitchFamily="2" charset="-122"/>
              </a:rPr>
              <a:t>2. Applied Superconductivity</a:t>
            </a:r>
          </a:p>
          <a:p>
            <a:r>
              <a:rPr lang="en-US" altLang="zh-CN" sz="1700">
                <a:solidFill>
                  <a:srgbClr val="339966"/>
                </a:solidFill>
                <a:ea typeface="宋体" panose="02010600030101010101" pitchFamily="2" charset="-122"/>
              </a:rPr>
              <a:t>3. Superconducting Electronics</a:t>
            </a:r>
          </a:p>
          <a:p>
            <a:r>
              <a:rPr lang="en-US" altLang="zh-CN" sz="1700">
                <a:solidFill>
                  <a:srgbClr val="339966"/>
                </a:solidFill>
                <a:ea typeface="宋体" panose="02010600030101010101" pitchFamily="2" charset="-122"/>
              </a:rPr>
              <a:t>4. Superconducting Materials</a:t>
            </a:r>
          </a:p>
          <a:p>
            <a:r>
              <a:rPr lang="en-US" altLang="zh-CN" sz="1700">
                <a:solidFill>
                  <a:srgbClr val="339966"/>
                </a:solidFill>
                <a:ea typeface="宋体" panose="02010600030101010101" pitchFamily="2" charset="-122"/>
              </a:rPr>
              <a:t>5. Electromagnetic Materials</a:t>
            </a:r>
          </a:p>
          <a:p>
            <a:r>
              <a:rPr lang="en-US" altLang="zh-CN" sz="1700">
                <a:solidFill>
                  <a:srgbClr val="339966"/>
                </a:solidFill>
                <a:ea typeface="宋体" panose="02010600030101010101" pitchFamily="2" charset="-122"/>
              </a:rPr>
              <a:t>6. Electromagnetic Devices</a:t>
            </a:r>
          </a:p>
          <a:p>
            <a:r>
              <a:rPr lang="en-US" altLang="zh-CN" sz="1700">
                <a:solidFill>
                  <a:srgbClr val="339966"/>
                </a:solidFill>
                <a:ea typeface="宋体" panose="02010600030101010101" pitchFamily="2" charset="-122"/>
              </a:rPr>
              <a:t>7. Electric Power Devices</a:t>
            </a:r>
          </a:p>
          <a:p>
            <a:r>
              <a:rPr lang="en-US" altLang="zh-CN" sz="1700">
                <a:solidFill>
                  <a:srgbClr val="339966"/>
                </a:solidFill>
                <a:ea typeface="宋体" panose="02010600030101010101" pitchFamily="2" charset="-122"/>
              </a:rPr>
              <a:t>8. Electrical Machines</a:t>
            </a:r>
          </a:p>
          <a:p>
            <a:r>
              <a:rPr lang="en-US" altLang="zh-CN" sz="1700">
                <a:solidFill>
                  <a:srgbClr val="339966"/>
                </a:solidFill>
                <a:ea typeface="宋体" panose="02010600030101010101" pitchFamily="2" charset="-122"/>
              </a:rPr>
              <a:t>9. Energy Efficiency Devices</a:t>
            </a:r>
          </a:p>
          <a:p>
            <a:r>
              <a:rPr lang="en-US" altLang="zh-CN" sz="1700">
                <a:solidFill>
                  <a:srgbClr val="339966"/>
                </a:solidFill>
                <a:ea typeface="宋体" panose="02010600030101010101" pitchFamily="2" charset="-122"/>
              </a:rPr>
              <a:t>10. Power Electronic Devices and Circuits</a:t>
            </a:r>
          </a:p>
          <a:p>
            <a:r>
              <a:rPr lang="en-US" altLang="zh-CN" sz="1700">
                <a:solidFill>
                  <a:srgbClr val="339966"/>
                </a:solidFill>
                <a:ea typeface="宋体" panose="02010600030101010101" pitchFamily="2" charset="-122"/>
              </a:rPr>
              <a:t>11. Mechatronics</a:t>
            </a:r>
          </a:p>
          <a:p>
            <a:r>
              <a:rPr lang="en-US" altLang="zh-CN" sz="1700">
                <a:solidFill>
                  <a:srgbClr val="339966"/>
                </a:solidFill>
                <a:ea typeface="宋体" panose="02010600030101010101" pitchFamily="2" charset="-122"/>
              </a:rPr>
              <a:t>12. Control and Measurement</a:t>
            </a:r>
          </a:p>
          <a:p>
            <a:r>
              <a:rPr lang="en-US" altLang="zh-CN" sz="1700">
                <a:solidFill>
                  <a:srgbClr val="339966"/>
                </a:solidFill>
                <a:ea typeface="宋体" panose="02010600030101010101" pitchFamily="2" charset="-122"/>
              </a:rPr>
              <a:t>13. Computing and Informatics</a:t>
            </a:r>
            <a:endParaRPr lang="en-GB" altLang="zh-CN" sz="1700">
              <a:solidFill>
                <a:srgbClr val="339966"/>
              </a:solidFill>
              <a:ea typeface="宋体" panose="02010600030101010101" pitchFamily="2" charset="-122"/>
            </a:endParaRPr>
          </a:p>
        </p:txBody>
      </p:sp>
      <p:sp>
        <p:nvSpPr>
          <p:cNvPr id="3121" name="Text Box 7574">
            <a:extLst>
              <a:ext uri="{FF2B5EF4-FFF2-40B4-BE49-F238E27FC236}">
                <a16:creationId xmlns:a16="http://schemas.microsoft.com/office/drawing/2014/main" id="{D64811C8-CEE2-92C5-89F8-6B421B8FD700}"/>
              </a:ext>
            </a:extLst>
          </p:cNvPr>
          <p:cNvSpPr txBox="1">
            <a:spLocks noChangeArrowheads="1"/>
          </p:cNvSpPr>
          <p:nvPr/>
        </p:nvSpPr>
        <p:spPr bwMode="auto">
          <a:xfrm>
            <a:off x="8389938" y="2366803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GB" altLang="zh-CN" sz="1400">
                <a:solidFill>
                  <a:srgbClr val="339966"/>
                </a:solidFill>
                <a:ea typeface="宋体" panose="02010600030101010101" pitchFamily="2" charset="-122"/>
                <a:cs typeface="Times New Roman" panose="02020603050405020304" pitchFamily="18" charset="0"/>
              </a:rPr>
              <a:t>• Enter your acknowledgements or sponsors here. (Optional)   (14 point font)</a:t>
            </a:r>
          </a:p>
        </p:txBody>
      </p:sp>
      <p:sp>
        <p:nvSpPr>
          <p:cNvPr id="3122" name="Rectangle 7576">
            <a:extLst>
              <a:ext uri="{FF2B5EF4-FFF2-40B4-BE49-F238E27FC236}">
                <a16:creationId xmlns:a16="http://schemas.microsoft.com/office/drawing/2014/main" id="{9B161EFC-E41B-F3CE-BEC6-3F7B7596051A}"/>
              </a:ext>
            </a:extLst>
          </p:cNvPr>
          <p:cNvSpPr>
            <a:spLocks noChangeArrowheads="1"/>
          </p:cNvSpPr>
          <p:nvPr/>
        </p:nvSpPr>
        <p:spPr bwMode="auto">
          <a:xfrm>
            <a:off x="9929813" y="19494500"/>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4.  Title of the Figure. (16 point font)</a:t>
            </a:r>
            <a:endParaRPr lang="en-US" altLang="zh-CN" sz="1600">
              <a:solidFill>
                <a:srgbClr val="339966"/>
              </a:solidFill>
              <a:ea typeface="宋体" panose="02010600030101010101" pitchFamily="2" charset="-122"/>
            </a:endParaRPr>
          </a:p>
        </p:txBody>
      </p:sp>
      <p:graphicFrame>
        <p:nvGraphicFramePr>
          <p:cNvPr id="3123" name="Object 7579">
            <a:extLst>
              <a:ext uri="{FF2B5EF4-FFF2-40B4-BE49-F238E27FC236}">
                <a16:creationId xmlns:a16="http://schemas.microsoft.com/office/drawing/2014/main" id="{070A0D33-8A70-B701-5C86-9E6976A89EDD}"/>
              </a:ext>
            </a:extLst>
          </p:cNvPr>
          <p:cNvGraphicFramePr>
            <a:graphicFrameLocks noChangeAspect="1"/>
          </p:cNvGraphicFramePr>
          <p:nvPr/>
        </p:nvGraphicFramePr>
        <p:xfrm>
          <a:off x="2916238" y="18505488"/>
          <a:ext cx="1962150" cy="555625"/>
        </p:xfrm>
        <a:graphic>
          <a:graphicData uri="http://schemas.openxmlformats.org/presentationml/2006/ole">
            <mc:AlternateContent xmlns:mc="http://schemas.openxmlformats.org/markup-compatibility/2006">
              <mc:Choice xmlns:v="urn:schemas-microsoft-com:vml" Requires="v">
                <p:oleObj name="公式" r:id="rId4" imgW="1555750" imgH="387350" progId="Equation.3">
                  <p:embed/>
                </p:oleObj>
              </mc:Choice>
              <mc:Fallback>
                <p:oleObj name="公式" r:id="rId4" imgW="1555750" imgH="387350" progId="Equation.3">
                  <p:embed/>
                  <p:pic>
                    <p:nvPicPr>
                      <p:cNvPr id="0" name="Object 75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8505488"/>
                        <a:ext cx="1962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24" name="Object 7581">
            <a:extLst>
              <a:ext uri="{FF2B5EF4-FFF2-40B4-BE49-F238E27FC236}">
                <a16:creationId xmlns:a16="http://schemas.microsoft.com/office/drawing/2014/main" id="{2BD2AA43-70A0-80C9-752F-9EE30903AEB4}"/>
              </a:ext>
            </a:extLst>
          </p:cNvPr>
          <p:cNvGraphicFramePr>
            <a:graphicFrameLocks noGrp="1" noChangeAspect="1"/>
          </p:cNvGraphicFramePr>
          <p:nvPr>
            <p:ph sz="half" idx="1"/>
          </p:nvPr>
        </p:nvGraphicFramePr>
        <p:xfrm>
          <a:off x="1698625" y="19130963"/>
          <a:ext cx="4457700" cy="527050"/>
        </p:xfrm>
        <a:graphic>
          <a:graphicData uri="http://schemas.openxmlformats.org/presentationml/2006/ole">
            <mc:AlternateContent xmlns:mc="http://schemas.openxmlformats.org/markup-compatibility/2006">
              <mc:Choice xmlns:v="urn:schemas-microsoft-com:vml" Requires="v">
                <p:oleObj name="公式" r:id="rId6" imgW="3702050" imgH="387350" progId="Equation.3">
                  <p:embed/>
                </p:oleObj>
              </mc:Choice>
              <mc:Fallback>
                <p:oleObj name="公式" r:id="rId6" imgW="3702050" imgH="387350" progId="Equation.3">
                  <p:embed/>
                  <p:pic>
                    <p:nvPicPr>
                      <p:cNvPr id="0" name="Object 75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625" y="19130963"/>
                        <a:ext cx="44577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5" name="Rectangle 7583">
            <a:extLst>
              <a:ext uri="{FF2B5EF4-FFF2-40B4-BE49-F238E27FC236}">
                <a16:creationId xmlns:a16="http://schemas.microsoft.com/office/drawing/2014/main" id="{AD3B5911-1972-C458-E274-52095B5CA4F9}"/>
              </a:ext>
            </a:extLst>
          </p:cNvPr>
          <p:cNvSpPr>
            <a:spLocks noChangeArrowheads="1"/>
          </p:cNvSpPr>
          <p:nvPr/>
        </p:nvSpPr>
        <p:spPr bwMode="auto">
          <a:xfrm>
            <a:off x="7526338" y="185785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(1)</a:t>
            </a:r>
          </a:p>
        </p:txBody>
      </p:sp>
      <p:sp>
        <p:nvSpPr>
          <p:cNvPr id="3126" name="Rectangle 7584">
            <a:extLst>
              <a:ext uri="{FF2B5EF4-FFF2-40B4-BE49-F238E27FC236}">
                <a16:creationId xmlns:a16="http://schemas.microsoft.com/office/drawing/2014/main" id="{B52F9437-8BB6-DC13-754E-70770453D4C2}"/>
              </a:ext>
            </a:extLst>
          </p:cNvPr>
          <p:cNvSpPr>
            <a:spLocks noChangeArrowheads="1"/>
          </p:cNvSpPr>
          <p:nvPr/>
        </p:nvSpPr>
        <p:spPr bwMode="auto">
          <a:xfrm>
            <a:off x="7526338" y="191881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(2)</a:t>
            </a:r>
          </a:p>
        </p:txBody>
      </p:sp>
      <p:pic>
        <p:nvPicPr>
          <p:cNvPr id="3130" name="Picture 58">
            <a:extLst>
              <a:ext uri="{FF2B5EF4-FFF2-40B4-BE49-F238E27FC236}">
                <a16:creationId xmlns:a16="http://schemas.microsoft.com/office/drawing/2014/main" id="{603CB361-7321-4FA4-14E1-583CE28F26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4227" y="15625911"/>
            <a:ext cx="7049472" cy="3965328"/>
          </a:xfrm>
          <a:prstGeom prst="rect">
            <a:avLst/>
          </a:prstGeom>
          <a:noFill/>
          <a:extLst>
            <a:ext uri="{909E8E84-426E-40DD-AFC4-6F175D3DCCD1}">
              <a14:hiddenFill xmlns:a14="http://schemas.microsoft.com/office/drawing/2010/main">
                <a:solidFill>
                  <a:srgbClr val="FFFFFF"/>
                </a:solidFill>
              </a14:hiddenFill>
            </a:ext>
          </a:extLst>
        </p:spPr>
      </p:pic>
      <p:pic>
        <p:nvPicPr>
          <p:cNvPr id="3134" name="Picture 62" descr="Phra Nakhon Si Ayutthaya province - Wikipedia">
            <a:extLst>
              <a:ext uri="{FF2B5EF4-FFF2-40B4-BE49-F238E27FC236}">
                <a16:creationId xmlns:a16="http://schemas.microsoft.com/office/drawing/2014/main" id="{BFA99A2B-4F83-5950-121D-0964673DCB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7861" y="6796342"/>
            <a:ext cx="7275527" cy="4850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615927-B7AA-924E-4E26-A963825DAC28}"/>
              </a:ext>
            </a:extLst>
          </p:cNvPr>
          <p:cNvPicPr>
            <a:picLocks noChangeAspect="1"/>
          </p:cNvPicPr>
          <p:nvPr/>
        </p:nvPicPr>
        <p:blipFill>
          <a:blip r:embed="rId10"/>
          <a:stretch>
            <a:fillRect/>
          </a:stretch>
        </p:blipFill>
        <p:spPr>
          <a:xfrm>
            <a:off x="641894" y="24076025"/>
            <a:ext cx="1664744" cy="105409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50875" rtl="0" eaLnBrk="0" fontAlgn="base" latinLnBrk="0" hangingPunct="0">
          <a:lnSpc>
            <a:spcPct val="100000"/>
          </a:lnSpc>
          <a:spcBef>
            <a:spcPct val="0"/>
          </a:spcBef>
          <a:spcAft>
            <a:spcPct val="0"/>
          </a:spcAft>
          <a:buClrTx/>
          <a:buSzTx/>
          <a:buFontTx/>
          <a:buNone/>
          <a:tabLst/>
          <a:defRPr kumimoji="0" lang="en-GB" sz="7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50875" rtl="0" eaLnBrk="0" fontAlgn="base" latinLnBrk="0" hangingPunct="0">
          <a:lnSpc>
            <a:spcPct val="100000"/>
          </a:lnSpc>
          <a:spcBef>
            <a:spcPct val="0"/>
          </a:spcBef>
          <a:spcAft>
            <a:spcPct val="0"/>
          </a:spcAft>
          <a:buClrTx/>
          <a:buSzTx/>
          <a:buFontTx/>
          <a:buNone/>
          <a:tabLst/>
          <a:defRPr kumimoji="0" lang="en-GB" sz="7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3601</TotalTime>
  <Words>916</Words>
  <Application>Microsoft Macintosh PowerPoint</Application>
  <PresentationFormat>Custom</PresentationFormat>
  <Paragraphs>86</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宋体</vt:lpstr>
      <vt:lpstr>Times New Roman</vt:lpstr>
      <vt:lpstr>Default Design</vt:lpstr>
      <vt:lpstr>公式</vt:lpstr>
      <vt:lpstr>The Title of the Paper in 18th International Conference on Multi-Functional Materials and Applications (ICMMA 2024) (30 point font, bold letters)</vt:lpstr>
    </vt:vector>
  </TitlesOfParts>
  <Company>IMMPETUS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ASEMD13</dc:creator>
  <cp:lastModifiedBy>Pipattanapongsathorn Navikaphan</cp:lastModifiedBy>
  <cp:revision>230</cp:revision>
  <cp:lastPrinted>2000-05-22T15:29:58Z</cp:lastPrinted>
  <dcterms:created xsi:type="dcterms:W3CDTF">2000-03-21T10:33:07Z</dcterms:created>
  <dcterms:modified xsi:type="dcterms:W3CDTF">2024-11-25T03:20:08Z</dcterms:modified>
</cp:coreProperties>
</file>